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4" r:id="rId2"/>
    <p:sldId id="340" r:id="rId3"/>
    <p:sldId id="434" r:id="rId4"/>
    <p:sldId id="431" r:id="rId5"/>
    <p:sldId id="432" r:id="rId6"/>
    <p:sldId id="433" r:id="rId7"/>
    <p:sldId id="435" r:id="rId8"/>
    <p:sldId id="782" r:id="rId9"/>
    <p:sldId id="787" r:id="rId10"/>
    <p:sldId id="784" r:id="rId11"/>
    <p:sldId id="790" r:id="rId12"/>
    <p:sldId id="785" r:id="rId13"/>
    <p:sldId id="786" r:id="rId14"/>
    <p:sldId id="783" r:id="rId15"/>
    <p:sldId id="791" r:id="rId16"/>
    <p:sldId id="339" r:id="rId17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434"/>
            <p14:sldId id="431"/>
            <p14:sldId id="432"/>
            <p14:sldId id="433"/>
            <p14:sldId id="435"/>
            <p14:sldId id="782"/>
            <p14:sldId id="787"/>
            <p14:sldId id="784"/>
            <p14:sldId id="790"/>
            <p14:sldId id="785"/>
            <p14:sldId id="786"/>
            <p14:sldId id="783"/>
            <p14:sldId id="791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EE9"/>
    <a:srgbClr val="0432FF"/>
    <a:srgbClr val="E9F8EB"/>
    <a:srgbClr val="00FA00"/>
    <a:srgbClr val="FFFFFF"/>
    <a:srgbClr val="FF9900"/>
    <a:srgbClr val="323296"/>
    <a:srgbClr val="CC3300"/>
    <a:srgbClr val="DDDDDD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96301" autoAdjust="0"/>
  </p:normalViewPr>
  <p:slideViewPr>
    <p:cSldViewPr>
      <p:cViewPr varScale="1">
        <p:scale>
          <a:sx n="122" d="100"/>
          <a:sy n="122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bin BAI" userId="1a9537ce-a274-439b-bc52-99c0137411da" providerId="ADAL" clId="{88A4C59D-5D33-6340-895A-1A4C78F9526F}"/>
    <pc:docChg chg="modSld">
      <pc:chgData name="Ruibin BAI" userId="1a9537ce-a274-439b-bc52-99c0137411da" providerId="ADAL" clId="{88A4C59D-5D33-6340-895A-1A4C78F9526F}" dt="2019-04-10T23:08:36.979" v="3" actId="20577"/>
      <pc:docMkLst>
        <pc:docMk/>
      </pc:docMkLst>
      <pc:sldChg chg="modSp">
        <pc:chgData name="Ruibin BAI" userId="1a9537ce-a274-439b-bc52-99c0137411da" providerId="ADAL" clId="{88A4C59D-5D33-6340-895A-1A4C78F9526F}" dt="2019-04-10T23:03:59.869" v="2" actId="20577"/>
        <pc:sldMkLst>
          <pc:docMk/>
          <pc:sldMk cId="2756242684" sldId="416"/>
        </pc:sldMkLst>
      </pc:sldChg>
      <pc:sldChg chg="modSp">
        <pc:chgData name="Ruibin BAI" userId="1a9537ce-a274-439b-bc52-99c0137411da" providerId="ADAL" clId="{88A4C59D-5D33-6340-895A-1A4C78F9526F}" dt="2019-04-10T23:08:36.979" v="3" actId="20577"/>
        <pc:sldMkLst>
          <pc:docMk/>
          <pc:sldMk cId="2627289821" sldId="418"/>
        </pc:sldMkLst>
      </pc:sldChg>
    </pc:docChg>
  </pc:docChgLst>
  <pc:docChgLst>
    <pc:chgData name="Ruibin BAI" userId="1a9537ce-a274-439b-bc52-99c0137411da" providerId="ADAL" clId="{FD711C01-4C6A-7C4D-8CEB-8F6481112195}"/>
    <pc:docChg chg="modSld">
      <pc:chgData name="Ruibin BAI" userId="1a9537ce-a274-439b-bc52-99c0137411da" providerId="ADAL" clId="{FD711C01-4C6A-7C4D-8CEB-8F6481112195}" dt="2021-03-26T03:02:54.413" v="2" actId="18331"/>
      <pc:docMkLst>
        <pc:docMk/>
      </pc:docMkLst>
      <pc:sldChg chg="modSp">
        <pc:chgData name="Ruibin BAI" userId="1a9537ce-a274-439b-bc52-99c0137411da" providerId="ADAL" clId="{FD711C01-4C6A-7C4D-8CEB-8F6481112195}" dt="2021-03-26T03:02:54.413" v="2" actId="18331"/>
        <pc:sldMkLst>
          <pc:docMk/>
          <pc:sldMk cId="446093833" sldId="782"/>
        </pc:sldMkLst>
      </pc:sldChg>
    </pc:docChg>
  </pc:docChgLst>
  <pc:docChgLst>
    <pc:chgData name="Xinan Chen" userId="aed4278f-f066-4586-81d3-daedb6f80e24" providerId="ADAL" clId="{020F4B39-A9CE-9848-B0DA-21C659B9C923}"/>
    <pc:docChg chg="undo custSel modSld">
      <pc:chgData name="Xinan Chen" userId="aed4278f-f066-4586-81d3-daedb6f80e24" providerId="ADAL" clId="{020F4B39-A9CE-9848-B0DA-21C659B9C923}" dt="2025-03-31T03:06:51.319" v="79" actId="207"/>
      <pc:docMkLst>
        <pc:docMk/>
      </pc:docMkLst>
      <pc:sldChg chg="modSp mod">
        <pc:chgData name="Xinan Chen" userId="aed4278f-f066-4586-81d3-daedb6f80e24" providerId="ADAL" clId="{020F4B39-A9CE-9848-B0DA-21C659B9C923}" dt="2025-03-31T03:00:13.399" v="67" actId="20577"/>
        <pc:sldMkLst>
          <pc:docMk/>
          <pc:sldMk cId="0" sldId="324"/>
        </pc:sldMkLst>
        <pc:spChg chg="mod">
          <ac:chgData name="Xinan Chen" userId="aed4278f-f066-4586-81d3-daedb6f80e24" providerId="ADAL" clId="{020F4B39-A9CE-9848-B0DA-21C659B9C923}" dt="2025-03-31T03:00:13.399" v="67" actId="20577"/>
          <ac:spMkLst>
            <pc:docMk/>
            <pc:sldMk cId="0" sldId="324"/>
            <ac:spMk id="8" creationId="{00000000-0000-0000-0000-000000000000}"/>
          </ac:spMkLst>
        </pc:spChg>
        <pc:spChg chg="mod">
          <ac:chgData name="Xinan Chen" userId="aed4278f-f066-4586-81d3-daedb6f80e24" providerId="ADAL" clId="{020F4B39-A9CE-9848-B0DA-21C659B9C923}" dt="2025-03-31T02:59:47.566" v="2" actId="20577"/>
          <ac:spMkLst>
            <pc:docMk/>
            <pc:sldMk cId="0" sldId="324"/>
            <ac:spMk id="4101" creationId="{00000000-0000-0000-0000-000000000000}"/>
          </ac:spMkLst>
        </pc:spChg>
      </pc:sldChg>
      <pc:sldChg chg="modSp mod">
        <pc:chgData name="Xinan Chen" userId="aed4278f-f066-4586-81d3-daedb6f80e24" providerId="ADAL" clId="{020F4B39-A9CE-9848-B0DA-21C659B9C923}" dt="2025-03-31T03:02:06.431" v="71" actId="207"/>
        <pc:sldMkLst>
          <pc:docMk/>
          <pc:sldMk cId="3587485692" sldId="340"/>
        </pc:sldMkLst>
        <pc:spChg chg="mod">
          <ac:chgData name="Xinan Chen" userId="aed4278f-f066-4586-81d3-daedb6f80e24" providerId="ADAL" clId="{020F4B39-A9CE-9848-B0DA-21C659B9C923}" dt="2025-03-31T03:02:06.431" v="71" actId="207"/>
          <ac:spMkLst>
            <pc:docMk/>
            <pc:sldMk cId="3587485692" sldId="340"/>
            <ac:spMk id="10" creationId="{00000000-0000-0000-0000-000000000000}"/>
          </ac:spMkLst>
        </pc:spChg>
      </pc:sldChg>
      <pc:sldChg chg="modSp mod">
        <pc:chgData name="Xinan Chen" userId="aed4278f-f066-4586-81d3-daedb6f80e24" providerId="ADAL" clId="{020F4B39-A9CE-9848-B0DA-21C659B9C923}" dt="2025-03-31T03:03:04.173" v="77" actId="113"/>
        <pc:sldMkLst>
          <pc:docMk/>
          <pc:sldMk cId="1043468410" sldId="431"/>
        </pc:sldMkLst>
        <pc:spChg chg="mod">
          <ac:chgData name="Xinan Chen" userId="aed4278f-f066-4586-81d3-daedb6f80e24" providerId="ADAL" clId="{020F4B39-A9CE-9848-B0DA-21C659B9C923}" dt="2025-03-31T03:03:04.173" v="77" actId="113"/>
          <ac:spMkLst>
            <pc:docMk/>
            <pc:sldMk cId="1043468410" sldId="431"/>
            <ac:spMk id="198659" creationId="{00000000-0000-0000-0000-000000000000}"/>
          </ac:spMkLst>
        </pc:spChg>
      </pc:sldChg>
      <pc:sldChg chg="modSp mod">
        <pc:chgData name="Xinan Chen" userId="aed4278f-f066-4586-81d3-daedb6f80e24" providerId="ADAL" clId="{020F4B39-A9CE-9848-B0DA-21C659B9C923}" dt="2025-03-31T03:06:51.319" v="79" actId="207"/>
        <pc:sldMkLst>
          <pc:docMk/>
          <pc:sldMk cId="1640736886" sldId="432"/>
        </pc:sldMkLst>
        <pc:spChg chg="mod">
          <ac:chgData name="Xinan Chen" userId="aed4278f-f066-4586-81d3-daedb6f80e24" providerId="ADAL" clId="{020F4B39-A9CE-9848-B0DA-21C659B9C923}" dt="2025-03-31T03:06:51.319" v="79" actId="207"/>
          <ac:spMkLst>
            <pc:docMk/>
            <pc:sldMk cId="1640736886" sldId="432"/>
            <ac:spMk id="199683" creationId="{00000000-0000-0000-0000-000000000000}"/>
          </ac:spMkLst>
        </pc:spChg>
      </pc:sldChg>
      <pc:sldChg chg="modSp mod">
        <pc:chgData name="Xinan Chen" userId="aed4278f-f066-4586-81d3-daedb6f80e24" providerId="ADAL" clId="{020F4B39-A9CE-9848-B0DA-21C659B9C923}" dt="2025-03-31T03:00:36.613" v="69" actId="20577"/>
        <pc:sldMkLst>
          <pc:docMk/>
          <pc:sldMk cId="1217778818" sldId="434"/>
        </pc:sldMkLst>
        <pc:spChg chg="mod">
          <ac:chgData name="Xinan Chen" userId="aed4278f-f066-4586-81d3-daedb6f80e24" providerId="ADAL" clId="{020F4B39-A9CE-9848-B0DA-21C659B9C923}" dt="2025-03-31T03:00:36.613" v="69" actId="20577"/>
          <ac:spMkLst>
            <pc:docMk/>
            <pc:sldMk cId="1217778818" sldId="434"/>
            <ac:spMk id="2" creationId="{621405C1-07EB-5D4C-8157-FA370E130DCD}"/>
          </ac:spMkLst>
        </pc:spChg>
      </pc:sldChg>
    </pc:docChg>
  </pc:docChgLst>
  <pc:docChgLst>
    <pc:chgData name="Ruibin BAI" userId="1a9537ce-a274-439b-bc52-99c0137411da" providerId="ADAL" clId="{B10C2B5F-2931-264D-9948-19484B34DAA4}"/>
    <pc:docChg chg="modSld">
      <pc:chgData name="Ruibin BAI" userId="1a9537ce-a274-439b-bc52-99c0137411da" providerId="ADAL" clId="{B10C2B5F-2931-264D-9948-19484B34DAA4}" dt="2019-04-04T00:52:26.477" v="0" actId="20577"/>
      <pc:docMkLst>
        <pc:docMk/>
      </pc:docMkLst>
      <pc:sldChg chg="modSp">
        <pc:chgData name="Ruibin BAI" userId="1a9537ce-a274-439b-bc52-99c0137411da" providerId="ADAL" clId="{B10C2B5F-2931-264D-9948-19484B34DAA4}" dt="2019-04-04T00:52:26.477" v="0" actId="20577"/>
        <pc:sldMkLst>
          <pc:docMk/>
          <pc:sldMk cId="2258400806" sldId="3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05A0F-EF1B-AE47-AD33-ADBF63A10011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8595D9-B447-BC4F-8472-EAF3B8A87B10}">
      <dgm:prSet phldrT="[文本]"/>
      <dgm:spPr/>
      <dgm:t>
        <a:bodyPr/>
        <a:lstStyle/>
        <a:p>
          <a:r>
            <a:rPr lang="zh-CN" altLang="en-US" dirty="0">
              <a:solidFill>
                <a:srgbClr val="0432FF"/>
              </a:solidFill>
            </a:rPr>
            <a:t>用户信息</a:t>
          </a:r>
          <a:r>
            <a:rPr lang="en-US" altLang="zh-CN" dirty="0">
              <a:solidFill>
                <a:srgbClr val="0432FF"/>
              </a:solidFill>
            </a:rPr>
            <a:t> User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主诉</a:t>
          </a:r>
          <a:r>
            <a:rPr lang="en-US" altLang="zh-CN" dirty="0">
              <a:solidFill>
                <a:srgbClr val="0432FF"/>
              </a:solidFill>
            </a:rPr>
            <a:t>Inquiry </a:t>
          </a:r>
          <a:endParaRPr lang="zh-CN" altLang="en-US" dirty="0">
            <a:solidFill>
              <a:srgbClr val="0432FF"/>
            </a:solidFill>
          </a:endParaRPr>
        </a:p>
      </dgm:t>
    </dgm:pt>
    <dgm:pt modelId="{F3881EAE-35DB-6540-96F0-D16AAE37C4F4}" type="parTrans" cxnId="{9F8CE3CB-E8E3-124F-AE0F-708BEA52EA95}">
      <dgm:prSet/>
      <dgm:spPr/>
      <dgm:t>
        <a:bodyPr/>
        <a:lstStyle/>
        <a:p>
          <a:endParaRPr lang="zh-CN" altLang="en-US"/>
        </a:p>
      </dgm:t>
    </dgm:pt>
    <dgm:pt modelId="{EEA22D43-509B-1C4B-87E5-5BA557AB2CF8}" type="sibTrans" cxnId="{9F8CE3CB-E8E3-124F-AE0F-708BEA52EA95}">
      <dgm:prSet/>
      <dgm:spPr/>
      <dgm:t>
        <a:bodyPr/>
        <a:lstStyle/>
        <a:p>
          <a:endParaRPr lang="zh-CN" altLang="en-US"/>
        </a:p>
      </dgm:t>
    </dgm:pt>
    <dgm:pt modelId="{D02F215A-F20B-0248-957F-5EBEDFDE5DDD}">
      <dgm:prSet phldrT="[文本]"/>
      <dgm:spPr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gm:spPr>
      <dgm:t>
        <a:bodyPr/>
        <a:lstStyle/>
        <a:p>
          <a:r>
            <a:rPr lang="zh-CN" altLang="en-US" b="1" dirty="0"/>
            <a:t>智能分诊</a:t>
          </a:r>
          <a:r>
            <a:rPr lang="en-US" altLang="zh-CN" b="1" dirty="0"/>
            <a:t> </a:t>
          </a:r>
        </a:p>
        <a:p>
          <a:r>
            <a:rPr lang="en-US" altLang="zh-CN" b="1" dirty="0"/>
            <a:t>Clinic Triage </a:t>
          </a:r>
          <a:endParaRPr lang="zh-CN" altLang="en-US" b="1" dirty="0"/>
        </a:p>
      </dgm:t>
    </dgm:pt>
    <dgm:pt modelId="{D0CC1D9D-81DB-084B-AAE4-4A89A448F25C}" type="parTrans" cxnId="{D389576E-2A9D-734C-95C9-5D044DCF4746}">
      <dgm:prSet/>
      <dgm:spPr/>
      <dgm:t>
        <a:bodyPr/>
        <a:lstStyle/>
        <a:p>
          <a:endParaRPr lang="zh-CN" altLang="en-US"/>
        </a:p>
      </dgm:t>
    </dgm:pt>
    <dgm:pt modelId="{CF5FA91D-1647-6243-83B0-3624F915B880}" type="sibTrans" cxnId="{D389576E-2A9D-734C-95C9-5D044DCF4746}">
      <dgm:prSet/>
      <dgm:spPr/>
      <dgm:t>
        <a:bodyPr/>
        <a:lstStyle/>
        <a:p>
          <a:endParaRPr lang="zh-CN" altLang="en-US"/>
        </a:p>
      </dgm:t>
    </dgm:pt>
    <dgm:pt modelId="{6175E52E-7F58-8145-A91F-4FBBEF05360F}">
      <dgm:prSet phldrT="[文本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dirty="0"/>
            <a:t>自动问询</a:t>
          </a:r>
          <a:r>
            <a:rPr lang="en-US" altLang="zh-CN" dirty="0"/>
            <a:t> Symptoms Collection</a:t>
          </a:r>
          <a:endParaRPr lang="zh-CN" altLang="en-US" dirty="0"/>
        </a:p>
      </dgm:t>
    </dgm:pt>
    <dgm:pt modelId="{FDBF8AAD-FA9E-7349-86F9-4E3C1BA393EB}" type="parTrans" cxnId="{35660E79-0849-1640-AA7A-E5AEAD59F91C}">
      <dgm:prSet/>
      <dgm:spPr/>
      <dgm:t>
        <a:bodyPr/>
        <a:lstStyle/>
        <a:p>
          <a:endParaRPr lang="zh-CN" altLang="en-US"/>
        </a:p>
      </dgm:t>
    </dgm:pt>
    <dgm:pt modelId="{92238258-DDEB-0B4D-B725-548E63D3C8FE}" type="sibTrans" cxnId="{35660E79-0849-1640-AA7A-E5AEAD59F91C}">
      <dgm:prSet/>
      <dgm:spPr/>
      <dgm:t>
        <a:bodyPr/>
        <a:lstStyle/>
        <a:p>
          <a:endParaRPr lang="zh-CN" altLang="en-US"/>
        </a:p>
      </dgm:t>
    </dgm:pt>
    <dgm:pt modelId="{4E725EE3-9CC6-3B46-AB74-A25D90B9FF7E}">
      <dgm:prSet phldrT="[文本]"/>
      <dgm:spPr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gm:spPr>
      <dgm:t>
        <a:bodyPr/>
        <a:lstStyle/>
        <a:p>
          <a:r>
            <a:rPr lang="zh-CN" altLang="en-US" b="1" dirty="0"/>
            <a:t>智能问答</a:t>
          </a:r>
          <a:r>
            <a:rPr lang="en-US" altLang="zh-CN" b="1" dirty="0"/>
            <a:t> Q/A </a:t>
          </a:r>
          <a:endParaRPr lang="zh-CN" altLang="en-US" b="1" dirty="0"/>
        </a:p>
      </dgm:t>
    </dgm:pt>
    <dgm:pt modelId="{D449576B-9D06-A147-BA07-B3362A58F8F4}" type="parTrans" cxnId="{3E30634A-88A4-5640-B55D-67A1D63ED0DC}">
      <dgm:prSet/>
      <dgm:spPr/>
      <dgm:t>
        <a:bodyPr/>
        <a:lstStyle/>
        <a:p>
          <a:endParaRPr lang="zh-CN" altLang="en-US"/>
        </a:p>
      </dgm:t>
    </dgm:pt>
    <dgm:pt modelId="{344969C5-DEC9-EB43-B4F6-DF02E77D695F}" type="sibTrans" cxnId="{3E30634A-88A4-5640-B55D-67A1D63ED0DC}">
      <dgm:prSet/>
      <dgm:spPr/>
      <dgm:t>
        <a:bodyPr/>
        <a:lstStyle/>
        <a:p>
          <a:endParaRPr lang="zh-CN" altLang="en-US"/>
        </a:p>
      </dgm:t>
    </dgm:pt>
    <dgm:pt modelId="{A07C124E-E91B-9546-85F7-7CF12510859C}">
      <dgm:prSet phldrT="[文本]"/>
      <dgm:spPr/>
      <dgm:t>
        <a:bodyPr/>
        <a:lstStyle/>
        <a:p>
          <a:r>
            <a:rPr lang="zh-CN" altLang="en-US" dirty="0">
              <a:solidFill>
                <a:srgbClr val="0432FF"/>
              </a:solidFill>
            </a:rPr>
            <a:t>人工问询</a:t>
          </a:r>
          <a:r>
            <a:rPr lang="en-US" altLang="zh-CN" dirty="0">
              <a:solidFill>
                <a:srgbClr val="0432FF"/>
              </a:solidFill>
            </a:rPr>
            <a:t> Manual Collection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确诊</a:t>
          </a:r>
          <a:r>
            <a:rPr lang="en-US" altLang="zh-CN" dirty="0">
              <a:solidFill>
                <a:srgbClr val="0432FF"/>
              </a:solidFill>
            </a:rPr>
            <a:t> </a:t>
          </a:r>
          <a:r>
            <a:rPr lang="en-US" altLang="zh-CN" dirty="0" err="1">
              <a:solidFill>
                <a:srgbClr val="0432FF"/>
              </a:solidFill>
            </a:rPr>
            <a:t>Diagnoise</a:t>
          </a:r>
          <a:r>
            <a:rPr lang="en-US" altLang="zh-CN" dirty="0">
              <a:solidFill>
                <a:srgbClr val="0432FF"/>
              </a:solidFill>
            </a:rPr>
            <a:t> </a:t>
          </a:r>
          <a:endParaRPr lang="zh-CN" altLang="en-US" dirty="0">
            <a:solidFill>
              <a:srgbClr val="0432FF"/>
            </a:solidFill>
          </a:endParaRPr>
        </a:p>
      </dgm:t>
    </dgm:pt>
    <dgm:pt modelId="{B77A110A-00B9-3E46-BEE5-8D419516D677}" type="parTrans" cxnId="{DD96EA28-3669-CC45-A49B-D56775AEE973}">
      <dgm:prSet/>
      <dgm:spPr/>
      <dgm:t>
        <a:bodyPr/>
        <a:lstStyle/>
        <a:p>
          <a:endParaRPr lang="zh-CN" altLang="en-US"/>
        </a:p>
      </dgm:t>
    </dgm:pt>
    <dgm:pt modelId="{A04FE77D-820E-8F44-B033-DBEE438D886C}" type="sibTrans" cxnId="{DD96EA28-3669-CC45-A49B-D56775AEE973}">
      <dgm:prSet/>
      <dgm:spPr/>
      <dgm:t>
        <a:bodyPr/>
        <a:lstStyle/>
        <a:p>
          <a:endParaRPr lang="zh-CN" altLang="en-US"/>
        </a:p>
      </dgm:t>
    </dgm:pt>
    <dgm:pt modelId="{23E9D8AC-8EB4-F442-B82E-27723B5D01FC}" type="pres">
      <dgm:prSet presAssocID="{A0005A0F-EF1B-AE47-AD33-ADBF63A10011}" presName="outerComposite" presStyleCnt="0">
        <dgm:presLayoutVars>
          <dgm:chMax val="5"/>
          <dgm:dir/>
          <dgm:resizeHandles val="exact"/>
        </dgm:presLayoutVars>
      </dgm:prSet>
      <dgm:spPr/>
    </dgm:pt>
    <dgm:pt modelId="{63D689C1-72C6-9D41-AE78-93566A06B610}" type="pres">
      <dgm:prSet presAssocID="{A0005A0F-EF1B-AE47-AD33-ADBF63A10011}" presName="dummyMaxCanvas" presStyleCnt="0">
        <dgm:presLayoutVars/>
      </dgm:prSet>
      <dgm:spPr/>
    </dgm:pt>
    <dgm:pt modelId="{19E7B703-B3F7-3E42-BC52-CCADBE76A3FF}" type="pres">
      <dgm:prSet presAssocID="{A0005A0F-EF1B-AE47-AD33-ADBF63A10011}" presName="FiveNodes_1" presStyleLbl="node1" presStyleIdx="0" presStyleCnt="5">
        <dgm:presLayoutVars>
          <dgm:bulletEnabled val="1"/>
        </dgm:presLayoutVars>
      </dgm:prSet>
      <dgm:spPr/>
    </dgm:pt>
    <dgm:pt modelId="{B73C1940-B13E-6E46-BC6E-819973A0277F}" type="pres">
      <dgm:prSet presAssocID="{A0005A0F-EF1B-AE47-AD33-ADBF63A10011}" presName="FiveNodes_2" presStyleLbl="node1" presStyleIdx="1" presStyleCnt="5">
        <dgm:presLayoutVars>
          <dgm:bulletEnabled val="1"/>
        </dgm:presLayoutVars>
      </dgm:prSet>
      <dgm:spPr/>
    </dgm:pt>
    <dgm:pt modelId="{2BFFACFE-A8E4-6843-A27D-498905D6AA67}" type="pres">
      <dgm:prSet presAssocID="{A0005A0F-EF1B-AE47-AD33-ADBF63A10011}" presName="FiveNodes_3" presStyleLbl="node1" presStyleIdx="2" presStyleCnt="5">
        <dgm:presLayoutVars>
          <dgm:bulletEnabled val="1"/>
        </dgm:presLayoutVars>
      </dgm:prSet>
      <dgm:spPr/>
    </dgm:pt>
    <dgm:pt modelId="{03145DB6-090C-0347-A5AB-08F4DB8BC38B}" type="pres">
      <dgm:prSet presAssocID="{A0005A0F-EF1B-AE47-AD33-ADBF63A10011}" presName="FiveNodes_4" presStyleLbl="node1" presStyleIdx="3" presStyleCnt="5">
        <dgm:presLayoutVars>
          <dgm:bulletEnabled val="1"/>
        </dgm:presLayoutVars>
      </dgm:prSet>
      <dgm:spPr/>
    </dgm:pt>
    <dgm:pt modelId="{BAA46D91-D47C-1645-A722-02E81940A4E1}" type="pres">
      <dgm:prSet presAssocID="{A0005A0F-EF1B-AE47-AD33-ADBF63A10011}" presName="FiveNodes_5" presStyleLbl="node1" presStyleIdx="4" presStyleCnt="5">
        <dgm:presLayoutVars>
          <dgm:bulletEnabled val="1"/>
        </dgm:presLayoutVars>
      </dgm:prSet>
      <dgm:spPr/>
    </dgm:pt>
    <dgm:pt modelId="{A561148A-A6FF-BA4F-8860-613784CCD63D}" type="pres">
      <dgm:prSet presAssocID="{A0005A0F-EF1B-AE47-AD33-ADBF63A10011}" presName="FiveConn_1-2" presStyleLbl="fgAccFollowNode1" presStyleIdx="0" presStyleCnt="4">
        <dgm:presLayoutVars>
          <dgm:bulletEnabled val="1"/>
        </dgm:presLayoutVars>
      </dgm:prSet>
      <dgm:spPr/>
    </dgm:pt>
    <dgm:pt modelId="{C8EF0099-6A91-FA40-AC15-71E91DCCF630}" type="pres">
      <dgm:prSet presAssocID="{A0005A0F-EF1B-AE47-AD33-ADBF63A10011}" presName="FiveConn_2-3" presStyleLbl="fgAccFollowNode1" presStyleIdx="1" presStyleCnt="4">
        <dgm:presLayoutVars>
          <dgm:bulletEnabled val="1"/>
        </dgm:presLayoutVars>
      </dgm:prSet>
      <dgm:spPr/>
    </dgm:pt>
    <dgm:pt modelId="{CB863375-3243-3A43-8117-74EB9AE33C8B}" type="pres">
      <dgm:prSet presAssocID="{A0005A0F-EF1B-AE47-AD33-ADBF63A10011}" presName="FiveConn_3-4" presStyleLbl="fgAccFollowNode1" presStyleIdx="2" presStyleCnt="4">
        <dgm:presLayoutVars>
          <dgm:bulletEnabled val="1"/>
        </dgm:presLayoutVars>
      </dgm:prSet>
      <dgm:spPr/>
    </dgm:pt>
    <dgm:pt modelId="{77BB4EAF-0FA7-DF4B-9A75-648F3F94E88B}" type="pres">
      <dgm:prSet presAssocID="{A0005A0F-EF1B-AE47-AD33-ADBF63A10011}" presName="FiveConn_4-5" presStyleLbl="fgAccFollowNode1" presStyleIdx="3" presStyleCnt="4">
        <dgm:presLayoutVars>
          <dgm:bulletEnabled val="1"/>
        </dgm:presLayoutVars>
      </dgm:prSet>
      <dgm:spPr/>
    </dgm:pt>
    <dgm:pt modelId="{F5B28755-2174-5943-802E-11DA8DC9438F}" type="pres">
      <dgm:prSet presAssocID="{A0005A0F-EF1B-AE47-AD33-ADBF63A10011}" presName="FiveNodes_1_text" presStyleLbl="node1" presStyleIdx="4" presStyleCnt="5">
        <dgm:presLayoutVars>
          <dgm:bulletEnabled val="1"/>
        </dgm:presLayoutVars>
      </dgm:prSet>
      <dgm:spPr/>
    </dgm:pt>
    <dgm:pt modelId="{7833CBDB-B734-4543-91D8-DD73089E0C1A}" type="pres">
      <dgm:prSet presAssocID="{A0005A0F-EF1B-AE47-AD33-ADBF63A10011}" presName="FiveNodes_2_text" presStyleLbl="node1" presStyleIdx="4" presStyleCnt="5">
        <dgm:presLayoutVars>
          <dgm:bulletEnabled val="1"/>
        </dgm:presLayoutVars>
      </dgm:prSet>
      <dgm:spPr/>
    </dgm:pt>
    <dgm:pt modelId="{8E984B5E-485C-904A-86FB-CA8E30873B6B}" type="pres">
      <dgm:prSet presAssocID="{A0005A0F-EF1B-AE47-AD33-ADBF63A10011}" presName="FiveNodes_3_text" presStyleLbl="node1" presStyleIdx="4" presStyleCnt="5">
        <dgm:presLayoutVars>
          <dgm:bulletEnabled val="1"/>
        </dgm:presLayoutVars>
      </dgm:prSet>
      <dgm:spPr/>
    </dgm:pt>
    <dgm:pt modelId="{8F90F43C-C700-3044-AD7F-DBED572AA509}" type="pres">
      <dgm:prSet presAssocID="{A0005A0F-EF1B-AE47-AD33-ADBF63A10011}" presName="FiveNodes_4_text" presStyleLbl="node1" presStyleIdx="4" presStyleCnt="5">
        <dgm:presLayoutVars>
          <dgm:bulletEnabled val="1"/>
        </dgm:presLayoutVars>
      </dgm:prSet>
      <dgm:spPr/>
    </dgm:pt>
    <dgm:pt modelId="{D4B96BE7-A0C4-9E4B-9A67-8FF15F9E96AF}" type="pres">
      <dgm:prSet presAssocID="{A0005A0F-EF1B-AE47-AD33-ADBF63A1001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8F3D00D-06F6-DC4F-8262-E01EDF86B9FA}" type="presOf" srcId="{D02F215A-F20B-0248-957F-5EBEDFDE5DDD}" destId="{B73C1940-B13E-6E46-BC6E-819973A0277F}" srcOrd="0" destOrd="0" presId="urn:microsoft.com/office/officeart/2005/8/layout/vProcess5"/>
    <dgm:cxn modelId="{A1BD5E27-E104-E249-AD8E-4A158D858F64}" type="presOf" srcId="{A07C124E-E91B-9546-85F7-7CF12510859C}" destId="{03145DB6-090C-0347-A5AB-08F4DB8BC38B}" srcOrd="0" destOrd="0" presId="urn:microsoft.com/office/officeart/2005/8/layout/vProcess5"/>
    <dgm:cxn modelId="{DD96EA28-3669-CC45-A49B-D56775AEE973}" srcId="{A0005A0F-EF1B-AE47-AD33-ADBF63A10011}" destId="{A07C124E-E91B-9546-85F7-7CF12510859C}" srcOrd="3" destOrd="0" parTransId="{B77A110A-00B9-3E46-BEE5-8D419516D677}" sibTransId="{A04FE77D-820E-8F44-B033-DBEE438D886C}"/>
    <dgm:cxn modelId="{D16CB446-B1A7-BD47-8E26-422A8793A96F}" type="presOf" srcId="{CF5FA91D-1647-6243-83B0-3624F915B880}" destId="{C8EF0099-6A91-FA40-AC15-71E91DCCF630}" srcOrd="0" destOrd="0" presId="urn:microsoft.com/office/officeart/2005/8/layout/vProcess5"/>
    <dgm:cxn modelId="{3E30634A-88A4-5640-B55D-67A1D63ED0DC}" srcId="{A0005A0F-EF1B-AE47-AD33-ADBF63A10011}" destId="{4E725EE3-9CC6-3B46-AB74-A25D90B9FF7E}" srcOrd="4" destOrd="0" parTransId="{D449576B-9D06-A147-BA07-B3362A58F8F4}" sibTransId="{344969C5-DEC9-EB43-B4F6-DF02E77D695F}"/>
    <dgm:cxn modelId="{52E6B64B-3E17-9F49-A1ED-94B652A6D192}" type="presOf" srcId="{EEA22D43-509B-1C4B-87E5-5BA557AB2CF8}" destId="{A561148A-A6FF-BA4F-8860-613784CCD63D}" srcOrd="0" destOrd="0" presId="urn:microsoft.com/office/officeart/2005/8/layout/vProcess5"/>
    <dgm:cxn modelId="{4B06FC55-EA37-364D-B139-00EFA57531A8}" type="presOf" srcId="{6175E52E-7F58-8145-A91F-4FBBEF05360F}" destId="{2BFFACFE-A8E4-6843-A27D-498905D6AA67}" srcOrd="0" destOrd="0" presId="urn:microsoft.com/office/officeart/2005/8/layout/vProcess5"/>
    <dgm:cxn modelId="{4D0D4B64-5EC8-9E47-9872-ECFE459FA973}" type="presOf" srcId="{A0005A0F-EF1B-AE47-AD33-ADBF63A10011}" destId="{23E9D8AC-8EB4-F442-B82E-27723B5D01FC}" srcOrd="0" destOrd="0" presId="urn:microsoft.com/office/officeart/2005/8/layout/vProcess5"/>
    <dgm:cxn modelId="{C7F59969-6DBC-514A-90A1-744D166F32EB}" type="presOf" srcId="{4E725EE3-9CC6-3B46-AB74-A25D90B9FF7E}" destId="{D4B96BE7-A0C4-9E4B-9A67-8FF15F9E96AF}" srcOrd="1" destOrd="0" presId="urn:microsoft.com/office/officeart/2005/8/layout/vProcess5"/>
    <dgm:cxn modelId="{4C621C6B-8E8B-7E4B-B6A3-3ADF44FC6515}" type="presOf" srcId="{A07C124E-E91B-9546-85F7-7CF12510859C}" destId="{8F90F43C-C700-3044-AD7F-DBED572AA509}" srcOrd="1" destOrd="0" presId="urn:microsoft.com/office/officeart/2005/8/layout/vProcess5"/>
    <dgm:cxn modelId="{62DE256E-37CA-E947-81C6-CA63C6D8857F}" type="presOf" srcId="{338595D9-B447-BC4F-8472-EAF3B8A87B10}" destId="{F5B28755-2174-5943-802E-11DA8DC9438F}" srcOrd="1" destOrd="0" presId="urn:microsoft.com/office/officeart/2005/8/layout/vProcess5"/>
    <dgm:cxn modelId="{D389576E-2A9D-734C-95C9-5D044DCF4746}" srcId="{A0005A0F-EF1B-AE47-AD33-ADBF63A10011}" destId="{D02F215A-F20B-0248-957F-5EBEDFDE5DDD}" srcOrd="1" destOrd="0" parTransId="{D0CC1D9D-81DB-084B-AAE4-4A89A448F25C}" sibTransId="{CF5FA91D-1647-6243-83B0-3624F915B880}"/>
    <dgm:cxn modelId="{35660E79-0849-1640-AA7A-E5AEAD59F91C}" srcId="{A0005A0F-EF1B-AE47-AD33-ADBF63A10011}" destId="{6175E52E-7F58-8145-A91F-4FBBEF05360F}" srcOrd="2" destOrd="0" parTransId="{FDBF8AAD-FA9E-7349-86F9-4E3C1BA393EB}" sibTransId="{92238258-DDEB-0B4D-B725-548E63D3C8FE}"/>
    <dgm:cxn modelId="{5A91F082-9D18-2E44-AAA0-EB854220A372}" type="presOf" srcId="{4E725EE3-9CC6-3B46-AB74-A25D90B9FF7E}" destId="{BAA46D91-D47C-1645-A722-02E81940A4E1}" srcOrd="0" destOrd="0" presId="urn:microsoft.com/office/officeart/2005/8/layout/vProcess5"/>
    <dgm:cxn modelId="{9F8CE3CB-E8E3-124F-AE0F-708BEA52EA95}" srcId="{A0005A0F-EF1B-AE47-AD33-ADBF63A10011}" destId="{338595D9-B447-BC4F-8472-EAF3B8A87B10}" srcOrd="0" destOrd="0" parTransId="{F3881EAE-35DB-6540-96F0-D16AAE37C4F4}" sibTransId="{EEA22D43-509B-1C4B-87E5-5BA557AB2CF8}"/>
    <dgm:cxn modelId="{11462FD2-94BE-9A45-B509-7DF318766984}" type="presOf" srcId="{A04FE77D-820E-8F44-B033-DBEE438D886C}" destId="{77BB4EAF-0FA7-DF4B-9A75-648F3F94E88B}" srcOrd="0" destOrd="0" presId="urn:microsoft.com/office/officeart/2005/8/layout/vProcess5"/>
    <dgm:cxn modelId="{03EB85D7-4FA6-6F43-8A3D-C76B6DD9E114}" type="presOf" srcId="{338595D9-B447-BC4F-8472-EAF3B8A87B10}" destId="{19E7B703-B3F7-3E42-BC52-CCADBE76A3FF}" srcOrd="0" destOrd="0" presId="urn:microsoft.com/office/officeart/2005/8/layout/vProcess5"/>
    <dgm:cxn modelId="{03C9E3D7-920B-084C-A64C-FD8BC8009D67}" type="presOf" srcId="{D02F215A-F20B-0248-957F-5EBEDFDE5DDD}" destId="{7833CBDB-B734-4543-91D8-DD73089E0C1A}" srcOrd="1" destOrd="0" presId="urn:microsoft.com/office/officeart/2005/8/layout/vProcess5"/>
    <dgm:cxn modelId="{BDFEB2ED-1572-FE48-83C5-3F3CD223017D}" type="presOf" srcId="{6175E52E-7F58-8145-A91F-4FBBEF05360F}" destId="{8E984B5E-485C-904A-86FB-CA8E30873B6B}" srcOrd="1" destOrd="0" presId="urn:microsoft.com/office/officeart/2005/8/layout/vProcess5"/>
    <dgm:cxn modelId="{FDF9D2F4-AA56-B94B-A19D-A25D200708DC}" type="presOf" srcId="{92238258-DDEB-0B4D-B725-548E63D3C8FE}" destId="{CB863375-3243-3A43-8117-74EB9AE33C8B}" srcOrd="0" destOrd="0" presId="urn:microsoft.com/office/officeart/2005/8/layout/vProcess5"/>
    <dgm:cxn modelId="{8093F884-B894-944E-ABA9-B2C0AE66C1D4}" type="presParOf" srcId="{23E9D8AC-8EB4-F442-B82E-27723B5D01FC}" destId="{63D689C1-72C6-9D41-AE78-93566A06B610}" srcOrd="0" destOrd="0" presId="urn:microsoft.com/office/officeart/2005/8/layout/vProcess5"/>
    <dgm:cxn modelId="{985598C8-3E1A-9B40-A207-FE955D8B5019}" type="presParOf" srcId="{23E9D8AC-8EB4-F442-B82E-27723B5D01FC}" destId="{19E7B703-B3F7-3E42-BC52-CCADBE76A3FF}" srcOrd="1" destOrd="0" presId="urn:microsoft.com/office/officeart/2005/8/layout/vProcess5"/>
    <dgm:cxn modelId="{AD91E536-9F51-D645-80E7-960766DEADAA}" type="presParOf" srcId="{23E9D8AC-8EB4-F442-B82E-27723B5D01FC}" destId="{B73C1940-B13E-6E46-BC6E-819973A0277F}" srcOrd="2" destOrd="0" presId="urn:microsoft.com/office/officeart/2005/8/layout/vProcess5"/>
    <dgm:cxn modelId="{7F8FC0B7-B911-A84B-8DEE-1005BC75317C}" type="presParOf" srcId="{23E9D8AC-8EB4-F442-B82E-27723B5D01FC}" destId="{2BFFACFE-A8E4-6843-A27D-498905D6AA67}" srcOrd="3" destOrd="0" presId="urn:microsoft.com/office/officeart/2005/8/layout/vProcess5"/>
    <dgm:cxn modelId="{875B5C3E-E018-CA41-99F0-01250766620A}" type="presParOf" srcId="{23E9D8AC-8EB4-F442-B82E-27723B5D01FC}" destId="{03145DB6-090C-0347-A5AB-08F4DB8BC38B}" srcOrd="4" destOrd="0" presId="urn:microsoft.com/office/officeart/2005/8/layout/vProcess5"/>
    <dgm:cxn modelId="{60CFD964-6ECD-FC44-8517-5F8BE38C9108}" type="presParOf" srcId="{23E9D8AC-8EB4-F442-B82E-27723B5D01FC}" destId="{BAA46D91-D47C-1645-A722-02E81940A4E1}" srcOrd="5" destOrd="0" presId="urn:microsoft.com/office/officeart/2005/8/layout/vProcess5"/>
    <dgm:cxn modelId="{38C518A5-DEA3-D847-874D-0FF590BC707E}" type="presParOf" srcId="{23E9D8AC-8EB4-F442-B82E-27723B5D01FC}" destId="{A561148A-A6FF-BA4F-8860-613784CCD63D}" srcOrd="6" destOrd="0" presId="urn:microsoft.com/office/officeart/2005/8/layout/vProcess5"/>
    <dgm:cxn modelId="{B43F269F-21F8-0141-B83F-9B20EC29F318}" type="presParOf" srcId="{23E9D8AC-8EB4-F442-B82E-27723B5D01FC}" destId="{C8EF0099-6A91-FA40-AC15-71E91DCCF630}" srcOrd="7" destOrd="0" presId="urn:microsoft.com/office/officeart/2005/8/layout/vProcess5"/>
    <dgm:cxn modelId="{496BAC17-AAE1-F24E-B7A6-14D269316A6E}" type="presParOf" srcId="{23E9D8AC-8EB4-F442-B82E-27723B5D01FC}" destId="{CB863375-3243-3A43-8117-74EB9AE33C8B}" srcOrd="8" destOrd="0" presId="urn:microsoft.com/office/officeart/2005/8/layout/vProcess5"/>
    <dgm:cxn modelId="{7375992D-58F4-D146-BCD9-54FC3672F9B7}" type="presParOf" srcId="{23E9D8AC-8EB4-F442-B82E-27723B5D01FC}" destId="{77BB4EAF-0FA7-DF4B-9A75-648F3F94E88B}" srcOrd="9" destOrd="0" presId="urn:microsoft.com/office/officeart/2005/8/layout/vProcess5"/>
    <dgm:cxn modelId="{879FC50D-FC12-2741-8853-1F1A6E3AF3ED}" type="presParOf" srcId="{23E9D8AC-8EB4-F442-B82E-27723B5D01FC}" destId="{F5B28755-2174-5943-802E-11DA8DC9438F}" srcOrd="10" destOrd="0" presId="urn:microsoft.com/office/officeart/2005/8/layout/vProcess5"/>
    <dgm:cxn modelId="{4E896A78-65A3-3B41-865B-DF1C823B2185}" type="presParOf" srcId="{23E9D8AC-8EB4-F442-B82E-27723B5D01FC}" destId="{7833CBDB-B734-4543-91D8-DD73089E0C1A}" srcOrd="11" destOrd="0" presId="urn:microsoft.com/office/officeart/2005/8/layout/vProcess5"/>
    <dgm:cxn modelId="{9C190573-FE94-2C4C-B258-56414A6AE14F}" type="presParOf" srcId="{23E9D8AC-8EB4-F442-B82E-27723B5D01FC}" destId="{8E984B5E-485C-904A-86FB-CA8E30873B6B}" srcOrd="12" destOrd="0" presId="urn:microsoft.com/office/officeart/2005/8/layout/vProcess5"/>
    <dgm:cxn modelId="{EFCF8DE2-5DF2-9649-8449-4D8D04A5DDF3}" type="presParOf" srcId="{23E9D8AC-8EB4-F442-B82E-27723B5D01FC}" destId="{8F90F43C-C700-3044-AD7F-DBED572AA509}" srcOrd="13" destOrd="0" presId="urn:microsoft.com/office/officeart/2005/8/layout/vProcess5"/>
    <dgm:cxn modelId="{F7A50A47-D977-BF4A-B591-DB063CFACA84}" type="presParOf" srcId="{23E9D8AC-8EB4-F442-B82E-27723B5D01FC}" destId="{D4B96BE7-A0C4-9E4B-9A67-8FF15F9E96A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7B703-B3F7-3E42-BC52-CCADBE76A3FF}">
      <dsp:nvSpPr>
        <dsp:cNvPr id="0" name=""/>
        <dsp:cNvSpPr/>
      </dsp:nvSpPr>
      <dsp:spPr>
        <a:xfrm>
          <a:off x="0" y="0"/>
          <a:ext cx="2328738" cy="8943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432FF"/>
              </a:solidFill>
            </a:rPr>
            <a:t>用户信息</a:t>
          </a:r>
          <a:r>
            <a:rPr lang="en-US" altLang="zh-CN" sz="1300" kern="1200" dirty="0">
              <a:solidFill>
                <a:srgbClr val="0432FF"/>
              </a:solidFill>
            </a:rPr>
            <a:t> User</a:t>
          </a:r>
          <a:br>
            <a:rPr lang="en-US" altLang="zh-CN" sz="1300" kern="1200" dirty="0">
              <a:solidFill>
                <a:srgbClr val="0432FF"/>
              </a:solidFill>
            </a:rPr>
          </a:br>
          <a:r>
            <a:rPr lang="zh-CN" altLang="en-US" sz="1300" kern="1200" dirty="0">
              <a:solidFill>
                <a:srgbClr val="0432FF"/>
              </a:solidFill>
            </a:rPr>
            <a:t>主诉</a:t>
          </a:r>
          <a:r>
            <a:rPr lang="en-US" altLang="zh-CN" sz="1300" kern="1200" dirty="0">
              <a:solidFill>
                <a:srgbClr val="0432FF"/>
              </a:solidFill>
            </a:rPr>
            <a:t>Inquiry </a:t>
          </a:r>
          <a:endParaRPr lang="zh-CN" altLang="en-US" sz="1300" kern="1200" dirty="0">
            <a:solidFill>
              <a:srgbClr val="0432FF"/>
            </a:solidFill>
          </a:endParaRPr>
        </a:p>
      </dsp:txBody>
      <dsp:txXfrm>
        <a:off x="26194" y="26194"/>
        <a:ext cx="1259039" cy="841951"/>
      </dsp:txXfrm>
    </dsp:sp>
    <dsp:sp modelId="{B73C1940-B13E-6E46-BC6E-819973A0277F}">
      <dsp:nvSpPr>
        <dsp:cNvPr id="0" name=""/>
        <dsp:cNvSpPr/>
      </dsp:nvSpPr>
      <dsp:spPr>
        <a:xfrm>
          <a:off x="173899" y="1018553"/>
          <a:ext cx="2328738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4445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/>
            <a:t>智能分诊</a:t>
          </a:r>
          <a:r>
            <a:rPr lang="en-US" altLang="zh-CN" sz="1300" b="1" kern="1200" dirty="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Clinic Triage </a:t>
          </a:r>
          <a:endParaRPr lang="zh-CN" altLang="en-US" sz="1300" b="1" kern="1200" dirty="0"/>
        </a:p>
      </dsp:txBody>
      <dsp:txXfrm>
        <a:off x="200093" y="1044747"/>
        <a:ext cx="1521130" cy="841951"/>
      </dsp:txXfrm>
    </dsp:sp>
    <dsp:sp modelId="{2BFFACFE-A8E4-6843-A27D-498905D6AA67}">
      <dsp:nvSpPr>
        <dsp:cNvPr id="0" name=""/>
        <dsp:cNvSpPr/>
      </dsp:nvSpPr>
      <dsp:spPr>
        <a:xfrm>
          <a:off x="347798" y="2037106"/>
          <a:ext cx="2328738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自动问询</a:t>
          </a:r>
          <a:r>
            <a:rPr lang="en-US" altLang="zh-CN" sz="1300" kern="1200" dirty="0"/>
            <a:t> Symptoms Collection</a:t>
          </a:r>
          <a:endParaRPr lang="zh-CN" altLang="en-US" sz="1300" kern="1200" dirty="0"/>
        </a:p>
      </dsp:txBody>
      <dsp:txXfrm>
        <a:off x="373992" y="2063300"/>
        <a:ext cx="1521130" cy="841951"/>
      </dsp:txXfrm>
    </dsp:sp>
    <dsp:sp modelId="{03145DB6-090C-0347-A5AB-08F4DB8BC38B}">
      <dsp:nvSpPr>
        <dsp:cNvPr id="0" name=""/>
        <dsp:cNvSpPr/>
      </dsp:nvSpPr>
      <dsp:spPr>
        <a:xfrm>
          <a:off x="521697" y="3055659"/>
          <a:ext cx="2328738" cy="8943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432FF"/>
              </a:solidFill>
            </a:rPr>
            <a:t>人工问询</a:t>
          </a:r>
          <a:r>
            <a:rPr lang="en-US" altLang="zh-CN" sz="1300" kern="1200" dirty="0">
              <a:solidFill>
                <a:srgbClr val="0432FF"/>
              </a:solidFill>
            </a:rPr>
            <a:t> Manual Collection</a:t>
          </a:r>
          <a:br>
            <a:rPr lang="en-US" altLang="zh-CN" sz="1300" kern="1200" dirty="0">
              <a:solidFill>
                <a:srgbClr val="0432FF"/>
              </a:solidFill>
            </a:rPr>
          </a:br>
          <a:r>
            <a:rPr lang="zh-CN" altLang="en-US" sz="1300" kern="1200" dirty="0">
              <a:solidFill>
                <a:srgbClr val="0432FF"/>
              </a:solidFill>
            </a:rPr>
            <a:t>确诊</a:t>
          </a:r>
          <a:r>
            <a:rPr lang="en-US" altLang="zh-CN" sz="1300" kern="1200" dirty="0">
              <a:solidFill>
                <a:srgbClr val="0432FF"/>
              </a:solidFill>
            </a:rPr>
            <a:t> </a:t>
          </a:r>
          <a:r>
            <a:rPr lang="en-US" altLang="zh-CN" sz="1300" kern="1200" dirty="0" err="1">
              <a:solidFill>
                <a:srgbClr val="0432FF"/>
              </a:solidFill>
            </a:rPr>
            <a:t>Diagnoise</a:t>
          </a:r>
          <a:r>
            <a:rPr lang="en-US" altLang="zh-CN" sz="1300" kern="1200" dirty="0">
              <a:solidFill>
                <a:srgbClr val="0432FF"/>
              </a:solidFill>
            </a:rPr>
            <a:t> </a:t>
          </a:r>
          <a:endParaRPr lang="zh-CN" altLang="en-US" sz="1300" kern="1200" dirty="0">
            <a:solidFill>
              <a:srgbClr val="0432FF"/>
            </a:solidFill>
          </a:endParaRPr>
        </a:p>
      </dsp:txBody>
      <dsp:txXfrm>
        <a:off x="547891" y="3081853"/>
        <a:ext cx="1521130" cy="841951"/>
      </dsp:txXfrm>
    </dsp:sp>
    <dsp:sp modelId="{BAA46D91-D47C-1645-A722-02E81940A4E1}">
      <dsp:nvSpPr>
        <dsp:cNvPr id="0" name=""/>
        <dsp:cNvSpPr/>
      </dsp:nvSpPr>
      <dsp:spPr>
        <a:xfrm>
          <a:off x="695597" y="4074212"/>
          <a:ext cx="2328738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4445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/>
            <a:t>智能问答</a:t>
          </a:r>
          <a:r>
            <a:rPr lang="en-US" altLang="zh-CN" sz="1300" b="1" kern="1200" dirty="0"/>
            <a:t> Q/A </a:t>
          </a:r>
          <a:endParaRPr lang="zh-CN" altLang="en-US" sz="1300" b="1" kern="1200" dirty="0"/>
        </a:p>
      </dsp:txBody>
      <dsp:txXfrm>
        <a:off x="721791" y="4100406"/>
        <a:ext cx="1521130" cy="841951"/>
      </dsp:txXfrm>
    </dsp:sp>
    <dsp:sp modelId="{A561148A-A6FF-BA4F-8860-613784CCD63D}">
      <dsp:nvSpPr>
        <dsp:cNvPr id="0" name=""/>
        <dsp:cNvSpPr/>
      </dsp:nvSpPr>
      <dsp:spPr>
        <a:xfrm>
          <a:off x="1747418" y="653364"/>
          <a:ext cx="581320" cy="58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1878215" y="653364"/>
        <a:ext cx="319726" cy="437443"/>
      </dsp:txXfrm>
    </dsp:sp>
    <dsp:sp modelId="{C8EF0099-6A91-FA40-AC15-71E91DCCF630}">
      <dsp:nvSpPr>
        <dsp:cNvPr id="0" name=""/>
        <dsp:cNvSpPr/>
      </dsp:nvSpPr>
      <dsp:spPr>
        <a:xfrm>
          <a:off x="1921317" y="1671917"/>
          <a:ext cx="581320" cy="58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2052114" y="1671917"/>
        <a:ext cx="319726" cy="437443"/>
      </dsp:txXfrm>
    </dsp:sp>
    <dsp:sp modelId="{CB863375-3243-3A43-8117-74EB9AE33C8B}">
      <dsp:nvSpPr>
        <dsp:cNvPr id="0" name=""/>
        <dsp:cNvSpPr/>
      </dsp:nvSpPr>
      <dsp:spPr>
        <a:xfrm>
          <a:off x="2095216" y="2675565"/>
          <a:ext cx="581320" cy="58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2226013" y="2675565"/>
        <a:ext cx="319726" cy="437443"/>
      </dsp:txXfrm>
    </dsp:sp>
    <dsp:sp modelId="{77BB4EAF-0FA7-DF4B-9A75-648F3F94E88B}">
      <dsp:nvSpPr>
        <dsp:cNvPr id="0" name=""/>
        <dsp:cNvSpPr/>
      </dsp:nvSpPr>
      <dsp:spPr>
        <a:xfrm>
          <a:off x="2269116" y="3704055"/>
          <a:ext cx="581320" cy="58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2399913" y="3704055"/>
        <a:ext cx="319726" cy="437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52474" imgH="923810" progId="MSPhotoEd.3">
                  <p:embed/>
                </p:oleObj>
              </mc:Choice>
              <mc:Fallback>
                <p:oleObj name="Photo Editor Photo" r:id="rId2" imgW="352474" imgH="923810" progId="MSPhotoEd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078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605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06DAF3-500F-D04B-9B2C-7C1806DBDB22}"/>
              </a:ext>
            </a:extLst>
          </p:cNvPr>
          <p:cNvSpPr/>
          <p:nvPr userDrawn="1"/>
        </p:nvSpPr>
        <p:spPr>
          <a:xfrm flipH="1" flipV="1">
            <a:off x="1503363" y="0"/>
            <a:ext cx="7639050" cy="746125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63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xuehua.us/2018/05/04/%E5%85%A8%E7%90%83%E5%8C%BB%E7%96%97-ai-%E7%AC%AC%E4%B8%80%E8%82%A1%EF%BC%81%E5%B9%B3%E5%AE%89%E5%A5%BD%E5%8C%BB%E7%94%9F%E5%9C%A8%E6%B8%AF%E4%BA%A4%E6%89%80%E6%8C%82%E7%89%8C%E4%BA%A4%E6%98%93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07: Population Based Metaheuristics II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Dr.</a:t>
            </a:r>
            <a:r>
              <a:rPr lang="en-GB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Xinan</a:t>
            </a:r>
            <a:r>
              <a:rPr lang="en-GB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PMB442)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xinan.chen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@</a:t>
            </a: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D64D47-49D2-8244-A13F-A2819C91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92" y="1518834"/>
            <a:ext cx="6491641" cy="25620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84695-B470-0F41-B6F8-565F3585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778F4-37C1-B446-B9D6-24DDABB4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9682BD-BB3F-E748-9D8B-BDD31B7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1C78D-48F5-1649-8779-7AB69AD387C7}"/>
              </a:ext>
            </a:extLst>
          </p:cNvPr>
          <p:cNvSpPr txBox="1"/>
          <p:nvPr/>
        </p:nvSpPr>
        <p:spPr>
          <a:xfrm>
            <a:off x="4627949" y="1055288"/>
            <a:ext cx="192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0432FF"/>
                </a:solidFill>
              </a:rPr>
              <a:t>GP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775D4-5526-4C47-9332-8A1A07C6857E}"/>
              </a:ext>
            </a:extLst>
          </p:cNvPr>
          <p:cNvSpPr txBox="1"/>
          <p:nvPr/>
        </p:nvSpPr>
        <p:spPr>
          <a:xfrm>
            <a:off x="823688" y="3909337"/>
            <a:ext cx="234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0432FF"/>
                </a:solidFill>
              </a:rPr>
              <a:t>GP Functions and Terminals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8C3F55D-A48B-B44A-A91A-EE78F1586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3645024"/>
            <a:ext cx="3355461" cy="258571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80CDC-4650-8543-B977-D29008E7E36F}"/>
              </a:ext>
            </a:extLst>
          </p:cNvPr>
          <p:cNvSpPr txBox="1"/>
          <p:nvPr/>
        </p:nvSpPr>
        <p:spPr>
          <a:xfrm>
            <a:off x="342448" y="105528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Solution encoding </a:t>
            </a:r>
          </a:p>
        </p:txBody>
      </p:sp>
    </p:spTree>
    <p:extLst>
      <p:ext uri="{BB962C8B-B14F-4D97-AF65-F5344CB8AC3E}">
        <p14:creationId xmlns:p14="http://schemas.microsoft.com/office/powerpoint/2010/main" val="292214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CEDEE-B8EF-1745-A855-F8F40B1B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Initial Solution – Greedy Heuristic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B4202-8243-BA46-881A-BC0CA357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66127-73CE-6648-AC72-4C9CBCF9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535BC-0992-A842-8659-344439DC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8FA73-DD3A-6245-9453-49F374E00D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50991"/>
            <a:ext cx="4608512" cy="3867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BC6E5-0C20-114E-ABCB-724EA01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863" y="1551011"/>
            <a:ext cx="2791132" cy="4725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DA5DA6-3C1E-5E4A-B56A-242F0CAFA194}"/>
              </a:ext>
            </a:extLst>
          </p:cNvPr>
          <p:cNvSpPr/>
          <p:nvPr/>
        </p:nvSpPr>
        <p:spPr>
          <a:xfrm>
            <a:off x="478201" y="5580118"/>
            <a:ext cx="5768223" cy="646331"/>
          </a:xfrm>
          <a:prstGeom prst="rect">
            <a:avLst/>
          </a:prstGeom>
          <a:solidFill>
            <a:srgbClr val="E8FEE9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Menglin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Cui, Ruibin Bai*, Zheng Lu, Xiang Li, Uwe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Aickelin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Peiming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Ge. 2019. Regular Expression Based Medical Text Classification Using Constructive Heuristic Approach. </a:t>
            </a:r>
            <a:r>
              <a:rPr lang="en-US" sz="1200" b="1" i="1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IEEE Access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:</a:t>
            </a:r>
            <a:r>
              <a:rPr lang="en-US" sz="1200" dirty="0"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10.1109/ACCESS.2019.2946622.</a:t>
            </a:r>
            <a:r>
              <a:rPr lang="en-C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80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B0663-AF70-BB44-B971-565ADD6DDB0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24619" y="1179736"/>
            <a:ext cx="5227501" cy="4814540"/>
          </a:xfrm>
        </p:spPr>
        <p:txBody>
          <a:bodyPr/>
          <a:lstStyle/>
          <a:p>
            <a:r>
              <a:rPr lang="en-CN" dirty="0"/>
              <a:t>Fitness: F-score </a:t>
            </a:r>
          </a:p>
          <a:p>
            <a:r>
              <a:rPr lang="en-CN" dirty="0"/>
              <a:t>Crossover</a:t>
            </a:r>
          </a:p>
          <a:p>
            <a:pPr lvl="1"/>
            <a:r>
              <a:rPr lang="en-US" dirty="0"/>
              <a:t>S</a:t>
            </a:r>
            <a:r>
              <a:rPr lang="en-CN" dirty="0"/>
              <a:t>ingle point crossover</a:t>
            </a:r>
          </a:p>
          <a:p>
            <a:pPr lvl="1"/>
            <a:r>
              <a:rPr lang="en-US" dirty="0"/>
              <a:t>S</a:t>
            </a:r>
            <a:r>
              <a:rPr lang="en-CN" dirty="0"/>
              <a:t>eperated between positive part and negative part</a:t>
            </a:r>
          </a:p>
          <a:p>
            <a:r>
              <a:rPr lang="en-US" dirty="0"/>
              <a:t>M</a:t>
            </a:r>
            <a:r>
              <a:rPr lang="en-CN" dirty="0"/>
              <a:t>utation</a:t>
            </a:r>
          </a:p>
          <a:p>
            <a:pPr lvl="1"/>
            <a:r>
              <a:rPr lang="en-US" dirty="0"/>
              <a:t>R</a:t>
            </a:r>
            <a:r>
              <a:rPr lang="en-CN" dirty="0"/>
              <a:t>andomly replace a termal word with a</a:t>
            </a:r>
            <a:r>
              <a:rPr lang="en-US" dirty="0"/>
              <a:t>not</a:t>
            </a:r>
            <a:r>
              <a:rPr lang="en-CN" dirty="0"/>
              <a:t>her. </a:t>
            </a:r>
          </a:p>
          <a:p>
            <a:pPr lvl="1"/>
            <a:r>
              <a:rPr lang="en-US" dirty="0"/>
              <a:t>C</a:t>
            </a:r>
            <a:r>
              <a:rPr lang="en-CN" dirty="0"/>
              <a:t>o-occurance matrix based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837E8D-B6E3-2349-B496-F18CC0215431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1014760"/>
            <a:ext cx="3644900" cy="876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B49EE-4493-FA4B-AC0A-3802E293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ED97D-0171-C74B-8FD4-3368F84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995149-C269-BD4C-AD82-79936A6D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98B0B-045B-874F-8604-47AACE304E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878" y="3861048"/>
            <a:ext cx="3101624" cy="1224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202" y="5519457"/>
            <a:ext cx="8342262" cy="646331"/>
          </a:xfrm>
          <a:prstGeom prst="rect">
            <a:avLst/>
          </a:prstGeom>
          <a:solidFill>
            <a:srgbClr val="E8FEE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MSans10-Regular-Identity-H"/>
              </a:rPr>
              <a:t>J. Liu, R. Bai, Z. Lu, P. Ge, U. </a:t>
            </a:r>
            <a:r>
              <a:rPr lang="en-US" sz="1200" dirty="0" err="1">
                <a:latin typeface="LMSans10-Regular-Identity-H"/>
              </a:rPr>
              <a:t>Aickelin</a:t>
            </a:r>
            <a:r>
              <a:rPr lang="en-US" sz="1200" dirty="0">
                <a:latin typeface="LMSans10-Regular-Identity-H"/>
              </a:rPr>
              <a:t>, and D. Liu, “Data-driven regular expressions evolution for medical text classification using genetic programming,” in </a:t>
            </a:r>
            <a:r>
              <a:rPr lang="en-US" sz="1200" i="1" dirty="0">
                <a:latin typeface="LMSans10-Oblique-Identity-H"/>
              </a:rPr>
              <a:t>2020 IEEE Congress on Evolutionary Computation (CEC)</a:t>
            </a:r>
            <a:r>
              <a:rPr lang="en-US" sz="1200" dirty="0">
                <a:latin typeface="LMSans10-Regular-Identity-H"/>
              </a:rPr>
              <a:t>, pp. 1–8, IEEE, 2020.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153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B0663-AF70-BB44-B971-565ADD6DDB0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24619" y="1179736"/>
            <a:ext cx="6307621" cy="4814540"/>
          </a:xfrm>
        </p:spPr>
        <p:txBody>
          <a:bodyPr/>
          <a:lstStyle/>
          <a:p>
            <a:r>
              <a:rPr lang="en-CN" sz="2000" dirty="0"/>
              <a:t>Parameters</a:t>
            </a:r>
          </a:p>
          <a:p>
            <a:pPr lvl="1"/>
            <a:r>
              <a:rPr lang="en-US" sz="2000" dirty="0"/>
              <a:t>P</a:t>
            </a:r>
            <a:r>
              <a:rPr lang="en-CN" sz="2000" dirty="0"/>
              <a:t>opulation size: 20</a:t>
            </a:r>
          </a:p>
          <a:p>
            <a:pPr lvl="1"/>
            <a:r>
              <a:rPr lang="en-US" sz="2000" dirty="0"/>
              <a:t>Num. of gen.: 1000</a:t>
            </a:r>
          </a:p>
          <a:p>
            <a:pPr lvl="1"/>
            <a:r>
              <a:rPr lang="en-US" sz="2000" dirty="0"/>
              <a:t>Crossover prob: </a:t>
            </a:r>
          </a:p>
          <a:p>
            <a:pPr lvl="1"/>
            <a:r>
              <a:rPr lang="en-US" sz="2000" dirty="0"/>
              <a:t>Mutation prob: </a:t>
            </a:r>
          </a:p>
          <a:p>
            <a:pPr lvl="1"/>
            <a:endParaRPr lang="en-US" sz="2000" dirty="0"/>
          </a:p>
          <a:p>
            <a:r>
              <a:rPr lang="en-US" sz="2000" dirty="0"/>
              <a:t>Test instances </a:t>
            </a:r>
          </a:p>
          <a:p>
            <a:pPr lvl="1"/>
            <a:r>
              <a:rPr lang="en-US" sz="2000" dirty="0"/>
              <a:t>a total of 4,634,742 Chinese text records</a:t>
            </a:r>
          </a:p>
          <a:p>
            <a:pPr lvl="1"/>
            <a:r>
              <a:rPr lang="en-US" sz="2000" dirty="0"/>
              <a:t>30 medical categories</a:t>
            </a:r>
          </a:p>
          <a:p>
            <a:pPr lvl="1"/>
            <a:r>
              <a:rPr lang="en-US" sz="2000" dirty="0"/>
              <a:t>A full training takes a day to complete!!! </a:t>
            </a:r>
          </a:p>
          <a:p>
            <a:pPr lvl="1"/>
            <a:endParaRPr lang="en-US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endParaRPr lang="en-CN" sz="2000" dirty="0"/>
          </a:p>
          <a:p>
            <a:endParaRPr lang="en-C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B49EE-4493-FA4B-AC0A-3802E293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ED97D-0171-C74B-8FD4-3368F84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995149-C269-BD4C-AD82-79936A6D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7458D-4564-C74F-A9A6-BF95419D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42" y="956167"/>
            <a:ext cx="1751729" cy="1751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5BBC6-4EE6-BE45-B18E-228033354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316" y="2996952"/>
            <a:ext cx="3505200" cy="723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3FF83-9938-BD4C-99D0-28582C9FC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922" y="2352296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9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98411-FAD6-364D-8D85-598335C9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0A494-1C89-3644-A0F9-07BCBA95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14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F0F693-F0DB-E643-A657-C575A8D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DD153-9EC5-C74F-A2CF-091AFF0E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4" y="4247535"/>
            <a:ext cx="6624017" cy="2180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65CE9-4A47-4249-A12B-E0183DA00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932" y="1097029"/>
            <a:ext cx="3322149" cy="2121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C543A-128C-9F4F-91A8-2CE2E6BE6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19" y="939297"/>
            <a:ext cx="5571769" cy="33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A51486-E4D1-F449-835B-ECC046FBD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altLang="zh-CN" dirty="0">
              <a:ea typeface="宋体" charset="-122"/>
            </a:endParaRPr>
          </a:p>
          <a:p>
            <a:pPr marL="0" indent="0">
              <a:buNone/>
            </a:pPr>
            <a:endParaRPr lang="en-GB" altLang="zh-CN" dirty="0">
              <a:ea typeface="宋体" charset="-122"/>
            </a:endParaRPr>
          </a:p>
          <a:p>
            <a:pPr marL="0" indent="0">
              <a:buNone/>
            </a:pPr>
            <a:endParaRPr lang="en-GB" altLang="zh-CN" dirty="0">
              <a:ea typeface="宋体" charset="-122"/>
            </a:endParaRPr>
          </a:p>
          <a:p>
            <a:pPr marL="0" indent="0">
              <a:buNone/>
            </a:pPr>
            <a:endParaRPr lang="en-GB" altLang="zh-CN" dirty="0">
              <a:ea typeface="宋体" charset="-122"/>
            </a:endParaRPr>
          </a:p>
          <a:p>
            <a:pPr marL="0" indent="0" algn="ctr">
              <a:buNone/>
            </a:pPr>
            <a:r>
              <a:rPr lang="en-GB" altLang="zh-CN" dirty="0">
                <a:ea typeface="宋体" charset="-122"/>
              </a:rPr>
              <a:t>Vehicle Routing Problem</a:t>
            </a:r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C225A-C05F-8844-9C7A-B8869663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A411E-3353-9440-8C12-88833210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15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BE918C-91D8-9E47-A480-71E54A52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97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More Evolutionary Algorithms </a:t>
            </a:r>
          </a:p>
          <a:p>
            <a:pPr lvl="1"/>
            <a:r>
              <a:rPr lang="en-GB" altLang="zh-CN" dirty="0">
                <a:ea typeface="宋体" charset="-122"/>
              </a:rPr>
              <a:t>Ant Colony </a:t>
            </a:r>
            <a:r>
              <a:rPr lang="en-GB" altLang="zh-CN" dirty="0" err="1">
                <a:ea typeface="宋体" charset="-122"/>
              </a:rPr>
              <a:t>Opimisation</a:t>
            </a:r>
            <a:r>
              <a:rPr lang="en-GB" altLang="zh-CN" dirty="0">
                <a:ea typeface="宋体" charset="-122"/>
              </a:rPr>
              <a:t> (ACO)</a:t>
            </a:r>
          </a:p>
          <a:p>
            <a:pPr lvl="1"/>
            <a:r>
              <a:rPr lang="en-GB" altLang="zh-CN" dirty="0">
                <a:ea typeface="宋体" charset="-122"/>
              </a:rPr>
              <a:t>Particle Swarm Optimisation (PSO)</a:t>
            </a: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16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More on Population based metaheuristics</a:t>
            </a:r>
          </a:p>
          <a:p>
            <a:pPr lvl="1"/>
            <a:r>
              <a:rPr lang="en-GB" altLang="zh-CN" dirty="0">
                <a:ea typeface="宋体" charset="-122"/>
              </a:rPr>
              <a:t>GA </a:t>
            </a:r>
            <a:r>
              <a:rPr lang="en-GB" altLang="zh-CN" dirty="0">
                <a:solidFill>
                  <a:srgbClr val="FF0000"/>
                </a:solidFill>
                <a:ea typeface="宋体" charset="-122"/>
              </a:rPr>
              <a:t>Parameters</a:t>
            </a:r>
            <a:r>
              <a:rPr lang="en-GB" altLang="zh-CN" dirty="0">
                <a:ea typeface="宋体" charset="-122"/>
              </a:rPr>
              <a:t> and </a:t>
            </a:r>
            <a:r>
              <a:rPr lang="en-GB" altLang="zh-CN" dirty="0">
                <a:solidFill>
                  <a:srgbClr val="FF0000"/>
                </a:solidFill>
                <a:ea typeface="宋体" charset="-122"/>
              </a:rPr>
              <a:t>Extensions</a:t>
            </a:r>
          </a:p>
          <a:p>
            <a:pPr lvl="1"/>
            <a:r>
              <a:rPr lang="en-GB" altLang="zh-CN" dirty="0">
                <a:ea typeface="宋体" charset="-122"/>
              </a:rPr>
              <a:t>Applications</a:t>
            </a:r>
          </a:p>
          <a:p>
            <a:pPr lvl="2"/>
            <a:r>
              <a:rPr lang="en-GB" altLang="zh-CN" dirty="0">
                <a:ea typeface="宋体" charset="-122"/>
              </a:rPr>
              <a:t>Medical text classification </a:t>
            </a:r>
          </a:p>
          <a:p>
            <a:pPr lvl="2"/>
            <a:r>
              <a:rPr lang="en-GB" altLang="zh-CN" dirty="0">
                <a:ea typeface="宋体" charset="-122"/>
              </a:rPr>
              <a:t>Container Transportation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405C1-07EB-5D4C-8157-FA370E130DC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7397" y="1062732"/>
            <a:ext cx="4510627" cy="4814540"/>
          </a:xfrm>
        </p:spPr>
        <p:txBody>
          <a:bodyPr/>
          <a:lstStyle/>
          <a:p>
            <a:r>
              <a:rPr lang="en-CN" sz="2000" dirty="0"/>
              <a:t>Imulates natural evolution process</a:t>
            </a:r>
          </a:p>
          <a:p>
            <a:r>
              <a:rPr lang="en-CN" sz="2000" dirty="0"/>
              <a:t>Some important decisions to make</a:t>
            </a:r>
          </a:p>
          <a:p>
            <a:pPr lvl="1"/>
            <a:r>
              <a:rPr lang="en-US" sz="1400" dirty="0"/>
              <a:t>Encoding/decoding, S</a:t>
            </a:r>
            <a:r>
              <a:rPr lang="en-CN" sz="1400" dirty="0"/>
              <a:t>election method, Crossover/mutation, Replacement, etc. </a:t>
            </a:r>
            <a:endParaRPr lang="en-CN" dirty="0"/>
          </a:p>
          <a:p>
            <a:r>
              <a:rPr lang="en-CN" sz="2000" dirty="0"/>
              <a:t>Each stage has parameters. Main parameters are:</a:t>
            </a:r>
            <a:endParaRPr lang="en-CN" dirty="0"/>
          </a:p>
          <a:p>
            <a:pPr lvl="1"/>
            <a:r>
              <a:rPr lang="en-CN" sz="1800" dirty="0"/>
              <a:t>pop_size</a:t>
            </a:r>
          </a:p>
          <a:p>
            <a:pPr lvl="1"/>
            <a:r>
              <a:rPr lang="en-CN" sz="1800" dirty="0"/>
              <a:t>num_of_gen</a:t>
            </a:r>
          </a:p>
          <a:p>
            <a:pPr lvl="1"/>
            <a:r>
              <a:rPr lang="en-CN" sz="1800" i="1" dirty="0"/>
              <a:t>p</a:t>
            </a:r>
            <a:r>
              <a:rPr lang="en-CN" sz="1800" i="1" baseline="-25000" dirty="0"/>
              <a:t>c </a:t>
            </a:r>
            <a:r>
              <a:rPr lang="en-CN" sz="1800" dirty="0"/>
              <a:t>, </a:t>
            </a:r>
            <a:r>
              <a:rPr lang="en-CN" sz="1800" i="1" dirty="0"/>
              <a:t>p</a:t>
            </a:r>
            <a:r>
              <a:rPr lang="en-CN" sz="1800" i="1" baseline="-25000" dirty="0"/>
              <a:t>m</a:t>
            </a:r>
          </a:p>
          <a:p>
            <a:pPr lvl="1"/>
            <a:r>
              <a:rPr lang="en-US" sz="1800" dirty="0"/>
              <a:t>t</a:t>
            </a:r>
            <a:r>
              <a:rPr lang="en-CN" sz="1800" dirty="0"/>
              <a:t>ourm_size </a:t>
            </a:r>
            <a:endParaRPr lang="en-CN" dirty="0"/>
          </a:p>
          <a:p>
            <a:r>
              <a:rPr lang="en-US" sz="2000" dirty="0"/>
              <a:t>Parameter tuning &amp; I</a:t>
            </a:r>
            <a:r>
              <a:rPr lang="en-CN" sz="2000" dirty="0"/>
              <a:t>mplications…</a:t>
            </a:r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136-8D1A-7D4A-8771-DED5D810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B857E-518B-3B40-91F4-7016B3FA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FBBFF3-272A-144E-818F-4D507F21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Summary of EA &amp; </a:t>
            </a:r>
            <a:br>
              <a:rPr lang="en-CN" dirty="0"/>
            </a:br>
            <a:r>
              <a:rPr lang="en-CN" dirty="0"/>
              <a:t>Parameter Tuning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F9A2A0-619B-CA46-8577-D85B561A0F67}"/>
              </a:ext>
            </a:extLst>
          </p:cNvPr>
          <p:cNvGrpSpPr/>
          <p:nvPr/>
        </p:nvGrpSpPr>
        <p:grpSpPr>
          <a:xfrm>
            <a:off x="4673303" y="1299058"/>
            <a:ext cx="4263729" cy="4161455"/>
            <a:chOff x="4673303" y="1299058"/>
            <a:chExt cx="4263729" cy="4161455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C9A10590-1C93-A448-80A8-4E0EC2D23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849" y="2242199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Population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ounded Rectangle 2">
              <a:extLst>
                <a:ext uri="{FF2B5EF4-FFF2-40B4-BE49-F238E27FC236}">
                  <a16:creationId xmlns:a16="http://schemas.microsoft.com/office/drawing/2014/main" id="{07A2D56A-AF6B-124B-9DE7-93C601E5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712" y="3713032"/>
              <a:ext cx="1136650" cy="408143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Crossover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A2D6447D-528D-7C43-93DF-C5E621FFB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712" y="4139747"/>
              <a:ext cx="1136650" cy="365374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Mutation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FC486E-4978-C64C-B37C-1435A6CA3F92}"/>
                </a:ext>
              </a:extLst>
            </p:cNvPr>
            <p:cNvGrpSpPr/>
            <p:nvPr/>
          </p:nvGrpSpPr>
          <p:grpSpPr>
            <a:xfrm>
              <a:off x="5157076" y="2469211"/>
              <a:ext cx="1108047" cy="2683981"/>
              <a:chOff x="5218326" y="1825139"/>
              <a:chExt cx="1108047" cy="268398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9FA252C-9D5E-4240-BD0A-F597C2C35F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326" y="4495613"/>
                <a:ext cx="11080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4A4C96D-4352-AD4C-8CCA-F261BD93C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8326" y="1825139"/>
                <a:ext cx="1746" cy="2683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1CC4407-B281-4D46-A8CA-7DD20FAA1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8326" y="1825139"/>
                <a:ext cx="861422" cy="8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Diamond 10">
              <a:extLst>
                <a:ext uri="{FF2B5EF4-FFF2-40B4-BE49-F238E27FC236}">
                  <a16:creationId xmlns:a16="http://schemas.microsoft.com/office/drawing/2014/main" id="{D1E869AA-796B-234F-A725-90221CBD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2157" y="2128856"/>
              <a:ext cx="1314875" cy="660400"/>
            </a:xfrm>
            <a:prstGeom prst="diamond">
              <a:avLst/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Stop?</a:t>
              </a:r>
              <a:endParaRPr kumimoji="0" lang="en-US" altLang="en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4CBFFE97-F481-CE44-84F9-518A5647E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954" y="3296902"/>
              <a:ext cx="1008062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Output 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45421C-D2FE-5147-8ED0-5536B2FD0038}"/>
                </a:ext>
              </a:extLst>
            </p:cNvPr>
            <p:cNvCxnSpPr/>
            <p:nvPr/>
          </p:nvCxnSpPr>
          <p:spPr>
            <a:xfrm>
              <a:off x="8257630" y="2808270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06642ECD-0332-4E46-B217-F3BBE4923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960" y="5095388"/>
              <a:ext cx="1273997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replacement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C7C660-D057-C346-964A-69FA0272BD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02" y="2696225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E6A89375-6A5E-8643-8322-311B6CE1A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62" y="1857275"/>
              <a:ext cx="1570358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initialisation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C12636-8739-8D49-AD44-6CB853DCEBF7}"/>
                </a:ext>
              </a:extLst>
            </p:cNvPr>
            <p:cNvCxnSpPr/>
            <p:nvPr/>
          </p:nvCxnSpPr>
          <p:spPr>
            <a:xfrm>
              <a:off x="6575174" y="1788713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F77625-7C6E-AF40-B402-FC3B641170FA}"/>
                </a:ext>
              </a:extLst>
            </p:cNvPr>
            <p:cNvSpPr/>
            <p:nvPr/>
          </p:nvSpPr>
          <p:spPr>
            <a:xfrm>
              <a:off x="6006849" y="3696436"/>
              <a:ext cx="1273999" cy="880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N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5A538E-5370-4D44-A8CC-F51A79CEA2D4}"/>
                </a:ext>
              </a:extLst>
            </p:cNvPr>
            <p:cNvCxnSpPr>
              <a:cxnSpLocks/>
            </p:cNvCxnSpPr>
            <p:nvPr/>
          </p:nvCxnSpPr>
          <p:spPr>
            <a:xfrm>
              <a:off x="6632776" y="3352992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BA5296-2902-7049-B5D9-CE081F33B8D9}"/>
                </a:ext>
              </a:extLst>
            </p:cNvPr>
            <p:cNvCxnSpPr>
              <a:cxnSpLocks/>
            </p:cNvCxnSpPr>
            <p:nvPr/>
          </p:nvCxnSpPr>
          <p:spPr>
            <a:xfrm>
              <a:off x="6641152" y="4577579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A781D75D-ED34-094A-B760-4A16487FB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277" y="488490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hildren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50F16F-B1AF-5748-97B2-DC3A4AF83AD8}"/>
                </a:ext>
              </a:extLst>
            </p:cNvPr>
            <p:cNvCxnSpPr>
              <a:cxnSpLocks/>
            </p:cNvCxnSpPr>
            <p:nvPr/>
          </p:nvCxnSpPr>
          <p:spPr>
            <a:xfrm>
              <a:off x="7167789" y="2470493"/>
              <a:ext cx="42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 Box 19">
              <a:extLst>
                <a:ext uri="{FF2B5EF4-FFF2-40B4-BE49-F238E27FC236}">
                  <a16:creationId xmlns:a16="http://schemas.microsoft.com/office/drawing/2014/main" id="{42158872-E7FC-F04A-8058-50D989DE0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689" y="2621001"/>
              <a:ext cx="7869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fitness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A197943-9859-5549-BFD0-C317C05BEA47}"/>
                </a:ext>
              </a:extLst>
            </p:cNvPr>
            <p:cNvCxnSpPr>
              <a:cxnSpLocks/>
            </p:cNvCxnSpPr>
            <p:nvPr/>
          </p:nvCxnSpPr>
          <p:spPr>
            <a:xfrm>
              <a:off x="5241628" y="2889978"/>
              <a:ext cx="128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ounded Rectangle 1">
              <a:extLst>
                <a:ext uri="{FF2B5EF4-FFF2-40B4-BE49-F238E27FC236}">
                  <a16:creationId xmlns:a16="http://schemas.microsoft.com/office/drawing/2014/main" id="{7889666C-2A93-5A48-8601-A595C1DD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952" y="1299058"/>
              <a:ext cx="1570358" cy="560972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Encoding</a:t>
              </a:r>
              <a:endParaRPr lang="en-US" altLang="en-CN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 eaLnBrk="0" hangingPunct="0"/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(Chromosome)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B312D0-AD8C-FB4A-9A77-07A8BD187506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5309946" y="1579544"/>
              <a:ext cx="5000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D15E65-6C61-9244-AF8F-2B0B84C68D93}"/>
                </a:ext>
              </a:extLst>
            </p:cNvPr>
            <p:cNvCxnSpPr>
              <a:cxnSpLocks/>
            </p:cNvCxnSpPr>
            <p:nvPr/>
          </p:nvCxnSpPr>
          <p:spPr>
            <a:xfrm>
              <a:off x="5308282" y="1579544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ounded Rectangle 1">
              <a:extLst>
                <a:ext uri="{FF2B5EF4-FFF2-40B4-BE49-F238E27FC236}">
                  <a16:creationId xmlns:a16="http://schemas.microsoft.com/office/drawing/2014/main" id="{08C8030E-4CED-2E42-BE40-2984DA6F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303" y="190611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Decoding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Text Box 19">
              <a:extLst>
                <a:ext uri="{FF2B5EF4-FFF2-40B4-BE49-F238E27FC236}">
                  <a16:creationId xmlns:a16="http://schemas.microsoft.com/office/drawing/2014/main" id="{2B33B4B6-9CBD-0A4E-AF11-5ED441A6D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174" y="2683678"/>
              <a:ext cx="1033453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selection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ounded Rectangle 16">
              <a:extLst>
                <a:ext uri="{FF2B5EF4-FFF2-40B4-BE49-F238E27FC236}">
                  <a16:creationId xmlns:a16="http://schemas.microsoft.com/office/drawing/2014/main" id="{05918072-1065-4B49-A36F-13EEED3B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276" y="3033572"/>
              <a:ext cx="1242571" cy="3651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Mating pool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0B436D8-DAE8-6246-BE85-F6838E395583}"/>
                </a:ext>
              </a:extLst>
            </p:cNvPr>
            <p:cNvCxnSpPr>
              <a:stCxn id="68" idx="2"/>
            </p:cNvCxnSpPr>
            <p:nvPr/>
          </p:nvCxnSpPr>
          <p:spPr>
            <a:xfrm>
              <a:off x="5241628" y="2360135"/>
              <a:ext cx="0" cy="529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77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600" dirty="0"/>
              <a:t>Avoid converging to local optima</a:t>
            </a:r>
          </a:p>
          <a:p>
            <a:r>
              <a:rPr lang="en-AU" altLang="en-US" sz="2600" dirty="0"/>
              <a:t>Use exploration of the search space and exploitation of promising areas. </a:t>
            </a:r>
          </a:p>
          <a:p>
            <a:pPr lvl="1"/>
            <a:r>
              <a:rPr lang="en-US" altLang="en-US" sz="2200" b="1" dirty="0"/>
              <a:t>Reproduction</a:t>
            </a:r>
            <a:r>
              <a:rPr lang="en-US" altLang="en-US" sz="2200" dirty="0"/>
              <a:t> focuses on high fitness individuals, thus  exploiting  (</a:t>
            </a:r>
            <a:r>
              <a:rPr lang="en-US" altLang="en-US" sz="2200" b="1" dirty="0">
                <a:solidFill>
                  <a:srgbClr val="FF0000"/>
                </a:solidFill>
              </a:rPr>
              <a:t>EXPLOITATION</a:t>
            </a:r>
            <a:r>
              <a:rPr lang="en-US" altLang="en-US" sz="2200" dirty="0"/>
              <a:t>)  the  available fitness information.  </a:t>
            </a:r>
          </a:p>
          <a:p>
            <a:pPr lvl="1"/>
            <a:r>
              <a:rPr lang="en-US" altLang="en-US" sz="2200" b="1" dirty="0"/>
              <a:t>Recombination</a:t>
            </a:r>
            <a:r>
              <a:rPr lang="en-US" altLang="en-US" sz="2200" dirty="0"/>
              <a:t> and </a:t>
            </a:r>
            <a:r>
              <a:rPr lang="en-US" altLang="en-US" sz="2200" b="1" dirty="0"/>
              <a:t>mutation</a:t>
            </a:r>
            <a:r>
              <a:rPr lang="en-US" altLang="en-US" sz="2200" dirty="0"/>
              <a:t> perturb those individuals, providing general heuristics for </a:t>
            </a:r>
            <a:r>
              <a:rPr lang="en-US" altLang="en-US" sz="2200" b="1" dirty="0">
                <a:solidFill>
                  <a:srgbClr val="FF0000"/>
                </a:solidFill>
              </a:rPr>
              <a:t>EXPLORATION</a:t>
            </a:r>
            <a:r>
              <a:rPr lang="en-US" altLang="en-US" sz="2200" dirty="0"/>
              <a:t>. </a:t>
            </a:r>
            <a:r>
              <a:rPr lang="en-AU" altLang="en-US" sz="2200" dirty="0"/>
              <a:t>Through recombination operators, reach better solutions by combining already found good solutions</a:t>
            </a:r>
            <a:endParaRPr lang="tr-TR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4</a:t>
            </a:fld>
            <a:endParaRPr lang="tr-TR" altLang="en-US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EAs – Features (I)</a:t>
            </a:r>
            <a:endParaRPr lang="tr-TR" altLang="en-US" sz="3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0636D-DBDD-594C-9397-D094614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46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Be independent of initial starting point(s)</a:t>
            </a:r>
          </a:p>
          <a:p>
            <a:pPr lvl="1"/>
            <a:r>
              <a:rPr lang="en-AU" altLang="en-US" dirty="0"/>
              <a:t>Start search from </a:t>
            </a:r>
            <a:r>
              <a:rPr lang="en-AU" altLang="en-US" dirty="0">
                <a:solidFill>
                  <a:srgbClr val="FF0000"/>
                </a:solidFill>
              </a:rPr>
              <a:t>many points</a:t>
            </a:r>
            <a:r>
              <a:rPr lang="en-AU" altLang="en-US" dirty="0"/>
              <a:t> in the search space</a:t>
            </a:r>
          </a:p>
          <a:p>
            <a:r>
              <a:rPr lang="en-AU" altLang="en-US" dirty="0"/>
              <a:t>Conduct search in </a:t>
            </a:r>
            <a:r>
              <a:rPr lang="en-AU" altLang="en-US" dirty="0">
                <a:solidFill>
                  <a:srgbClr val="FF0000"/>
                </a:solidFill>
              </a:rPr>
              <a:t>parallel</a:t>
            </a:r>
            <a:r>
              <a:rPr lang="en-AU" altLang="en-US" dirty="0"/>
              <a:t> over the search space</a:t>
            </a:r>
          </a:p>
          <a:p>
            <a:pPr lvl="1"/>
            <a:r>
              <a:rPr lang="en-AU" altLang="en-US" dirty="0"/>
              <a:t>implicit parallelism</a:t>
            </a:r>
          </a:p>
          <a:p>
            <a:r>
              <a:rPr lang="en-AU" altLang="en-US" dirty="0"/>
              <a:t>May be used together with other approaches (hybrids)</a:t>
            </a:r>
            <a:endParaRPr lang="tr-T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5</a:t>
            </a:fld>
            <a:endParaRPr lang="tr-TR" altLang="en-US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EAs – Features II</a:t>
            </a:r>
            <a:endParaRPr lang="tr-TR" altLang="en-US" sz="3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F9E22-D2C6-0745-A6A8-8AEF809B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73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894BE8-B40B-B547-9A76-F51C6A6E1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83" y="1304131"/>
            <a:ext cx="3326615" cy="4474555"/>
          </a:xfrm>
        </p:spPr>
        <p:txBody>
          <a:bodyPr/>
          <a:lstStyle/>
          <a:p>
            <a:r>
              <a:rPr lang="en-CN" sz="2000" dirty="0"/>
              <a:t>Memetic algorithm</a:t>
            </a:r>
          </a:p>
          <a:p>
            <a:pPr lvl="1"/>
            <a:r>
              <a:rPr lang="en-CN" sz="2000" dirty="0"/>
              <a:t>GA can be slow in convergency</a:t>
            </a:r>
          </a:p>
          <a:p>
            <a:pPr lvl="1"/>
            <a:r>
              <a:rPr lang="en-CN" sz="2000" dirty="0"/>
              <a:t>Natural Evolution takes million years</a:t>
            </a:r>
          </a:p>
          <a:p>
            <a:pPr lvl="1"/>
            <a:r>
              <a:rPr lang="en-CN" sz="2000" dirty="0"/>
              <a:t>GA + Local Search</a:t>
            </a:r>
          </a:p>
          <a:p>
            <a:pPr lvl="1"/>
            <a:endParaRPr lang="en-C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AB21F-10FC-154C-81CB-D64CE904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4F2A1-27A0-CD46-922A-5CC27102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A3B3C9-512A-794A-B421-B7EDCE57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Extensions of GA (1)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980BBE-2CD4-4747-8C34-F6116EB10605}"/>
              </a:ext>
            </a:extLst>
          </p:cNvPr>
          <p:cNvGrpSpPr/>
          <p:nvPr/>
        </p:nvGrpSpPr>
        <p:grpSpPr>
          <a:xfrm>
            <a:off x="4411958" y="1348272"/>
            <a:ext cx="4263729" cy="4161455"/>
            <a:chOff x="4422121" y="1772816"/>
            <a:chExt cx="4263729" cy="4161455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707E27FA-71CA-B24D-80C5-685D570FC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5667" y="2715957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Population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FB136C0F-D64A-B145-A0D5-D2184EBB0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530" y="4186790"/>
              <a:ext cx="1136650" cy="408143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Crossover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22E1CABC-4AAD-444F-9FFE-294B2D323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530" y="4613505"/>
              <a:ext cx="1136650" cy="365374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Mutation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DC4661-79FD-1C4E-B238-DEE7AADEB559}"/>
                </a:ext>
              </a:extLst>
            </p:cNvPr>
            <p:cNvGrpSpPr/>
            <p:nvPr/>
          </p:nvGrpSpPr>
          <p:grpSpPr>
            <a:xfrm>
              <a:off x="4905894" y="2942969"/>
              <a:ext cx="1108047" cy="2683981"/>
              <a:chOff x="5218326" y="1825139"/>
              <a:chExt cx="1108047" cy="268398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1E8F113-AB3F-004E-9B92-6B39713281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326" y="4495613"/>
                <a:ext cx="11080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9BFFD08-0BA6-BE4E-8CEE-628EDA26A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8326" y="1825139"/>
                <a:ext cx="1746" cy="2683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CE4035F-9412-0847-B6E2-2DFFB89D9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8326" y="1825139"/>
                <a:ext cx="861422" cy="8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Diamond 10">
              <a:extLst>
                <a:ext uri="{FF2B5EF4-FFF2-40B4-BE49-F238E27FC236}">
                  <a16:creationId xmlns:a16="http://schemas.microsoft.com/office/drawing/2014/main" id="{A939A17B-804B-AC4E-B8A8-298F86E4C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975" y="2602614"/>
              <a:ext cx="1314875" cy="660400"/>
            </a:xfrm>
            <a:prstGeom prst="diamond">
              <a:avLst/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Stop?</a:t>
              </a:r>
              <a:endParaRPr kumimoji="0" lang="en-US" altLang="en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ounded Rectangle 11">
              <a:extLst>
                <a:ext uri="{FF2B5EF4-FFF2-40B4-BE49-F238E27FC236}">
                  <a16:creationId xmlns:a16="http://schemas.microsoft.com/office/drawing/2014/main" id="{F7AB78D5-56A0-9641-B77D-5D77EF43C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72" y="3770660"/>
              <a:ext cx="1008062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Output 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BD0375-DB54-5646-994D-288483DEC89B}"/>
                </a:ext>
              </a:extLst>
            </p:cNvPr>
            <p:cNvCxnSpPr/>
            <p:nvPr/>
          </p:nvCxnSpPr>
          <p:spPr>
            <a:xfrm>
              <a:off x="8006448" y="3282028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32ECD304-70A0-0F42-9D9F-15BB5F249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1778" y="5569146"/>
              <a:ext cx="1273997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replacement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3C16E9F-202C-5946-BCC3-C4005AA33442}"/>
                </a:ext>
              </a:extLst>
            </p:cNvPr>
            <p:cNvCxnSpPr>
              <a:cxnSpLocks/>
            </p:cNvCxnSpPr>
            <p:nvPr/>
          </p:nvCxnSpPr>
          <p:spPr>
            <a:xfrm>
              <a:off x="6355420" y="3169983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4B9B9EB3-2C25-024F-B0B0-34088CF08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7680" y="2331033"/>
              <a:ext cx="1570358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initialisation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7A499-B05A-654C-8649-EC3E61DF029E}"/>
                </a:ext>
              </a:extLst>
            </p:cNvPr>
            <p:cNvCxnSpPr/>
            <p:nvPr/>
          </p:nvCxnSpPr>
          <p:spPr>
            <a:xfrm>
              <a:off x="6323992" y="2262471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40414B-BC8B-C641-8DAF-9A8672C9ACC2}"/>
                </a:ext>
              </a:extLst>
            </p:cNvPr>
            <p:cNvSpPr/>
            <p:nvPr/>
          </p:nvSpPr>
          <p:spPr>
            <a:xfrm>
              <a:off x="5755667" y="4170194"/>
              <a:ext cx="1273999" cy="880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N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5324A9-B41A-4F43-AC88-9C45BBEF0C28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94" y="3826750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4AE83F-79BD-E444-B0AD-18203E0B5F1F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70" y="5051337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10B65450-4327-2040-8C33-07C38B7B8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7095" y="5358658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hildren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D638D8-0E6D-0D45-A1BC-669FDB62B8A5}"/>
                </a:ext>
              </a:extLst>
            </p:cNvPr>
            <p:cNvCxnSpPr>
              <a:cxnSpLocks/>
            </p:cNvCxnSpPr>
            <p:nvPr/>
          </p:nvCxnSpPr>
          <p:spPr>
            <a:xfrm>
              <a:off x="6916607" y="2944251"/>
              <a:ext cx="42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7CC6D8BB-83DD-744E-9FCB-C249BB8A1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5507" y="3094759"/>
              <a:ext cx="7869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fitness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D366A6-200D-944B-B209-681B8E46A7B3}"/>
                </a:ext>
              </a:extLst>
            </p:cNvPr>
            <p:cNvCxnSpPr>
              <a:cxnSpLocks/>
            </p:cNvCxnSpPr>
            <p:nvPr/>
          </p:nvCxnSpPr>
          <p:spPr>
            <a:xfrm>
              <a:off x="4990446" y="3363736"/>
              <a:ext cx="128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1">
              <a:extLst>
                <a:ext uri="{FF2B5EF4-FFF2-40B4-BE49-F238E27FC236}">
                  <a16:creationId xmlns:a16="http://schemas.microsoft.com/office/drawing/2014/main" id="{157EFBB7-C9C9-204E-86A2-CE923A71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770" y="1772816"/>
              <a:ext cx="1570358" cy="560972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Encoding</a:t>
              </a:r>
              <a:endParaRPr lang="en-US" altLang="en-CN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 eaLnBrk="0" hangingPunct="0"/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(Chromosome)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95E207-CD7B-BB48-AC31-C2F2EE7A8713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5058764" y="2053302"/>
              <a:ext cx="5000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D3E9B2-263A-9646-923B-FC36D833446B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00" y="2053302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ounded Rectangle 1">
              <a:extLst>
                <a:ext uri="{FF2B5EF4-FFF2-40B4-BE49-F238E27FC236}">
                  <a16:creationId xmlns:a16="http://schemas.microsoft.com/office/drawing/2014/main" id="{E76B05A6-689B-7344-A15C-03AC18FD0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121" y="2379868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Decoding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Text Box 19">
              <a:extLst>
                <a:ext uri="{FF2B5EF4-FFF2-40B4-BE49-F238E27FC236}">
                  <a16:creationId xmlns:a16="http://schemas.microsoft.com/office/drawing/2014/main" id="{803AF890-5CA4-404E-9203-9C2CA65C0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3992" y="3157436"/>
              <a:ext cx="1033453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selection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ounded Rectangle 16">
              <a:extLst>
                <a:ext uri="{FF2B5EF4-FFF2-40B4-BE49-F238E27FC236}">
                  <a16:creationId xmlns:a16="http://schemas.microsoft.com/office/drawing/2014/main" id="{755A203A-FC47-224D-95CC-F30EB209C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7094" y="3507330"/>
              <a:ext cx="1242571" cy="3651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Mating pool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198E4A-AA7E-564D-966D-DD4AD9C6CE95}"/>
                </a:ext>
              </a:extLst>
            </p:cNvPr>
            <p:cNvCxnSpPr>
              <a:stCxn id="32" idx="2"/>
            </p:cNvCxnSpPr>
            <p:nvPr/>
          </p:nvCxnSpPr>
          <p:spPr>
            <a:xfrm>
              <a:off x="4990446" y="2833893"/>
              <a:ext cx="0" cy="529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2B8227-4D6A-1C4F-9B48-3295B7C4B42B}"/>
              </a:ext>
            </a:extLst>
          </p:cNvPr>
          <p:cNvGrpSpPr/>
          <p:nvPr/>
        </p:nvGrpSpPr>
        <p:grpSpPr>
          <a:xfrm>
            <a:off x="6398885" y="4347960"/>
            <a:ext cx="2447271" cy="660401"/>
            <a:chOff x="2974006" y="4677979"/>
            <a:chExt cx="2712988" cy="660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9C68C4-3CB0-5D49-B781-82AD344D3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4006" y="5085184"/>
              <a:ext cx="144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11245BBF-F757-3443-8C4C-99990C975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920" y="4677979"/>
              <a:ext cx="1474074" cy="660401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Local Search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2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62990-9B5B-C24D-B7E7-C7C5D0DD825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8992" y="1098979"/>
            <a:ext cx="5040560" cy="4814540"/>
          </a:xfrm>
        </p:spPr>
        <p:txBody>
          <a:bodyPr/>
          <a:lstStyle/>
          <a:p>
            <a:r>
              <a:rPr lang="en-CN" dirty="0"/>
              <a:t>Coevolutionary Algorithm </a:t>
            </a:r>
          </a:p>
          <a:p>
            <a:pPr lvl="1"/>
            <a:r>
              <a:rPr lang="en-US" dirty="0"/>
              <a:t>M</a:t>
            </a:r>
            <a:r>
              <a:rPr lang="en-CN" dirty="0"/>
              <a:t>ulti-species</a:t>
            </a:r>
            <a:r>
              <a:rPr lang="en-US" altLang="zh-CN" dirty="0"/>
              <a:t>/multi-population</a:t>
            </a:r>
          </a:p>
          <a:p>
            <a:pPr lvl="2"/>
            <a:r>
              <a:rPr lang="en-US" altLang="zh-CN" dirty="0"/>
              <a:t>e.g. prey/predator</a:t>
            </a:r>
          </a:p>
          <a:p>
            <a:pPr lvl="2"/>
            <a:r>
              <a:rPr lang="en-US" altLang="zh-CN" dirty="0"/>
              <a:t>Team works</a:t>
            </a:r>
          </a:p>
          <a:p>
            <a:pPr lvl="1"/>
            <a:r>
              <a:rPr lang="en-US" dirty="0"/>
              <a:t>Populations can be either</a:t>
            </a:r>
          </a:p>
          <a:p>
            <a:pPr lvl="2"/>
            <a:r>
              <a:rPr lang="en-US" dirty="0"/>
              <a:t>Competitive</a:t>
            </a:r>
          </a:p>
          <a:p>
            <a:pPr lvl="2"/>
            <a:r>
              <a:rPr lang="en-US" dirty="0"/>
              <a:t>Cooperative </a:t>
            </a:r>
          </a:p>
          <a:p>
            <a:pPr lvl="1"/>
            <a:r>
              <a:rPr lang="en-CN" dirty="0"/>
              <a:t>The fitnesses of populations are closely related but not same.  </a:t>
            </a:r>
          </a:p>
          <a:p>
            <a:pPr lvl="1"/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9FBE-7F89-FC49-ACED-C026107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D04B7-957F-5141-BE07-B98FEDD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7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140F90-E218-7845-BF26-CA1A0C76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Extensions of GA (2)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20FE4E-AA95-5A4F-919F-9CC23E2BB91F}"/>
              </a:ext>
            </a:extLst>
          </p:cNvPr>
          <p:cNvSpPr/>
          <p:nvPr/>
        </p:nvSpPr>
        <p:spPr>
          <a:xfrm>
            <a:off x="4968044" y="2594154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Population1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(fitness 1)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25BBAA-5E6E-9B4B-A5F3-8AF946D3CC5B}"/>
              </a:ext>
            </a:extLst>
          </p:cNvPr>
          <p:cNvSpPr/>
          <p:nvPr/>
        </p:nvSpPr>
        <p:spPr>
          <a:xfrm>
            <a:off x="6516216" y="1326776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Population2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(fitness 2)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E5A7B3-7F95-4040-A400-B2C54D403265}"/>
              </a:ext>
            </a:extLst>
          </p:cNvPr>
          <p:cNvSpPr/>
          <p:nvPr/>
        </p:nvSpPr>
        <p:spPr>
          <a:xfrm>
            <a:off x="6516216" y="3967546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Population </a:t>
            </a:r>
            <a:r>
              <a:rPr lang="en-CN" sz="1400" i="1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(fitness </a:t>
            </a:r>
            <a:r>
              <a:rPr lang="en-CN" sz="1400" i="1" dirty="0">
                <a:solidFill>
                  <a:schemeClr val="tx1"/>
                </a:solidFill>
              </a:rPr>
              <a:t>n</a:t>
            </a:r>
            <a:r>
              <a:rPr lang="en-CN" sz="14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9EAC4A-71A8-7444-A092-75301F4F42B0}"/>
              </a:ext>
            </a:extLst>
          </p:cNvPr>
          <p:cNvSpPr/>
          <p:nvPr/>
        </p:nvSpPr>
        <p:spPr>
          <a:xfrm>
            <a:off x="7938374" y="2605339"/>
            <a:ext cx="1008062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9C4273-FDD9-2447-AE8C-D36E4B46D6B5}"/>
              </a:ext>
            </a:extLst>
          </p:cNvPr>
          <p:cNvSpPr/>
          <p:nvPr/>
        </p:nvSpPr>
        <p:spPr>
          <a:xfrm>
            <a:off x="6436834" y="2405396"/>
            <a:ext cx="1231510" cy="109759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200" dirty="0">
                <a:solidFill>
                  <a:schemeClr val="tx1"/>
                </a:solidFill>
              </a:rPr>
              <a:t>Centre Environment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34307923-4B74-B244-B45A-B451DD3B0107}"/>
              </a:ext>
            </a:extLst>
          </p:cNvPr>
          <p:cNvSpPr/>
          <p:nvPr/>
        </p:nvSpPr>
        <p:spPr>
          <a:xfrm>
            <a:off x="6120172" y="2815418"/>
            <a:ext cx="367883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EE866722-CCC3-B24A-8372-AE0DD2BFD53A}"/>
              </a:ext>
            </a:extLst>
          </p:cNvPr>
          <p:cNvSpPr/>
          <p:nvPr/>
        </p:nvSpPr>
        <p:spPr>
          <a:xfrm>
            <a:off x="7605337" y="2857367"/>
            <a:ext cx="367883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3E44EB0-5152-F648-9ED2-05440F228088}"/>
              </a:ext>
            </a:extLst>
          </p:cNvPr>
          <p:cNvSpPr/>
          <p:nvPr/>
        </p:nvSpPr>
        <p:spPr>
          <a:xfrm>
            <a:off x="6984268" y="2058886"/>
            <a:ext cx="236342" cy="3465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232EA000-A79C-DA4F-9007-5B1BFD8F6E09}"/>
              </a:ext>
            </a:extLst>
          </p:cNvPr>
          <p:cNvSpPr/>
          <p:nvPr/>
        </p:nvSpPr>
        <p:spPr>
          <a:xfrm>
            <a:off x="6984268" y="3574950"/>
            <a:ext cx="236342" cy="3465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“平安好医生”的图片搜索结果">
            <a:hlinkClick r:id="rId2"/>
            <a:extLst>
              <a:ext uri="{FF2B5EF4-FFF2-40B4-BE49-F238E27FC236}">
                <a16:creationId xmlns:a16="http://schemas.microsoft.com/office/drawing/2014/main" id="{57496807-4DCA-304D-9F4F-AB33A613B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113" y="0"/>
            <a:ext cx="1385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0">
            <a:extLst>
              <a:ext uri="{FF2B5EF4-FFF2-40B4-BE49-F238E27FC236}">
                <a16:creationId xmlns:a16="http://schemas.microsoft.com/office/drawing/2014/main" id="{EBE76955-C22C-4947-AECA-1A349365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6" y="955675"/>
            <a:ext cx="1998934" cy="172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85">
            <a:extLst>
              <a:ext uri="{FF2B5EF4-FFF2-40B4-BE49-F238E27FC236}">
                <a16:creationId xmlns:a16="http://schemas.microsoft.com/office/drawing/2014/main" id="{41E8DDF2-A773-4B4A-89E3-9AC4D43959EF}"/>
              </a:ext>
            </a:extLst>
          </p:cNvPr>
          <p:cNvSpPr/>
          <p:nvPr/>
        </p:nvSpPr>
        <p:spPr bwMode="auto">
          <a:xfrm>
            <a:off x="6064558" y="3987317"/>
            <a:ext cx="2125662" cy="827087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提高在线问诊容量</a:t>
            </a: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Increase online query Capacity</a:t>
            </a:r>
            <a:endParaRPr lang="en-GB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846F69C9-EAF8-714D-9798-43C4A95BB433}"/>
              </a:ext>
            </a:extLst>
          </p:cNvPr>
          <p:cNvSpPr/>
          <p:nvPr/>
        </p:nvSpPr>
        <p:spPr bwMode="auto">
          <a:xfrm>
            <a:off x="3815070" y="3987317"/>
            <a:ext cx="2182813" cy="827087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减少人工介入</a:t>
            </a: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Reduce human-labor action</a:t>
            </a:r>
            <a:endParaRPr lang="en-GB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triped Right Arrow 32">
            <a:extLst>
              <a:ext uri="{FF2B5EF4-FFF2-40B4-BE49-F238E27FC236}">
                <a16:creationId xmlns:a16="http://schemas.microsoft.com/office/drawing/2014/main" id="{3FEA459D-7A27-8143-802F-9A5AB1E78CBD}"/>
              </a:ext>
            </a:extLst>
          </p:cNvPr>
          <p:cNvSpPr/>
          <p:nvPr/>
        </p:nvSpPr>
        <p:spPr bwMode="auto">
          <a:xfrm rot="5400000">
            <a:off x="5697051" y="3402941"/>
            <a:ext cx="788988" cy="387350"/>
          </a:xfrm>
          <a:prstGeom prst="stripedRightArrow">
            <a:avLst/>
          </a:prstGeom>
          <a:solidFill>
            <a:srgbClr val="0070C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27A847-6BCD-7B41-AB67-628CEE7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5158" y="1229242"/>
            <a:ext cx="56388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" descr="G:\Personal\筹 经济实验室\5d7bc1426b7f0a5d06e8de53a50e15dd.jpg">
            <a:extLst>
              <a:ext uri="{FF2B5EF4-FFF2-40B4-BE49-F238E27FC236}">
                <a16:creationId xmlns:a16="http://schemas.microsoft.com/office/drawing/2014/main" id="{57348170-2A62-2C42-9D8F-47518C6E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591" y="2845474"/>
            <a:ext cx="1977943" cy="1483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C2247A-A088-BB46-8BD0-A928F080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115"/>
            <a:ext cx="7866692" cy="893605"/>
          </a:xfrm>
        </p:spPr>
        <p:txBody>
          <a:bodyPr>
            <a:normAutofit fontScale="90000"/>
          </a:bodyPr>
          <a:lstStyle/>
          <a:p>
            <a:r>
              <a:rPr lang="en-CN" dirty="0"/>
              <a:t>GP for RegEx Based Medical Text Classifier (1)</a:t>
            </a:r>
          </a:p>
        </p:txBody>
      </p:sp>
    </p:spTree>
    <p:extLst>
      <p:ext uri="{BB962C8B-B14F-4D97-AF65-F5344CB8AC3E}">
        <p14:creationId xmlns:p14="http://schemas.microsoft.com/office/powerpoint/2010/main" val="44609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C8EAE23-E5EC-9047-84A1-4691AEEAED5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443" y="1029040"/>
            <a:ext cx="2925441" cy="51510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6B25-C5CD-6046-827A-992EF0AE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E7127-54B6-E74A-8EE7-C2552627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94F00D-4046-B042-9E5A-6FDF5F4E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(2)</a:t>
            </a:r>
          </a:p>
        </p:txBody>
      </p:sp>
      <p:graphicFrame>
        <p:nvGraphicFramePr>
          <p:cNvPr id="7" name="图示 2">
            <a:extLst>
              <a:ext uri="{FF2B5EF4-FFF2-40B4-BE49-F238E27FC236}">
                <a16:creationId xmlns:a16="http://schemas.microsoft.com/office/drawing/2014/main" id="{1C61D52D-A374-294D-8987-C184669516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79608"/>
              </p:ext>
            </p:extLst>
          </p:nvPr>
        </p:nvGraphicFramePr>
        <p:xfrm>
          <a:off x="827584" y="1246746"/>
          <a:ext cx="302433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5">
            <a:extLst>
              <a:ext uri="{FF2B5EF4-FFF2-40B4-BE49-F238E27FC236}">
                <a16:creationId xmlns:a16="http://schemas.microsoft.com/office/drawing/2014/main" id="{CA9CE7B3-5F15-2A49-BF37-C4E82CFCFAA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8" y="1281634"/>
            <a:ext cx="757808" cy="757808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9F4AE541-F37A-2C41-8EC1-8C35587F243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500" y="4410198"/>
            <a:ext cx="757808" cy="757808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4C99D590-E2E2-6D44-BFC3-DB02D2A1668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92" y="3352118"/>
            <a:ext cx="757808" cy="757808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B0703760-0EB7-9D4F-B0FB-839871FF68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55" y="5346302"/>
            <a:ext cx="757808" cy="757808"/>
          </a:xfrm>
          <a:prstGeom prst="rect">
            <a:avLst/>
          </a:prstGeom>
        </p:spPr>
      </p:pic>
      <p:pic>
        <p:nvPicPr>
          <p:cNvPr id="12" name="图片 12">
            <a:extLst>
              <a:ext uri="{FF2B5EF4-FFF2-40B4-BE49-F238E27FC236}">
                <a16:creationId xmlns:a16="http://schemas.microsoft.com/office/drawing/2014/main" id="{2BD85EC4-96B8-1243-A517-4B6A956168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488" y="2321966"/>
            <a:ext cx="726218" cy="726218"/>
          </a:xfrm>
          <a:prstGeom prst="rect">
            <a:avLst/>
          </a:prstGeo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D7264F84-3138-564E-BE1D-E75C031975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049" y="5453893"/>
            <a:ext cx="726218" cy="7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71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8918</TotalTime>
  <Words>754</Words>
  <Application>Microsoft Macintosh PowerPoint</Application>
  <PresentationFormat>On-screen Show (4:3)</PresentationFormat>
  <Paragraphs>168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LMSans10-Oblique-Identity-H</vt:lpstr>
      <vt:lpstr>LMSans10-Regular-Identity-H</vt:lpstr>
      <vt:lpstr>Microsoft YaHei</vt:lpstr>
      <vt:lpstr>宋体</vt:lpstr>
      <vt:lpstr>宋体</vt:lpstr>
      <vt:lpstr>Times</vt:lpstr>
      <vt:lpstr>Arial</vt:lpstr>
      <vt:lpstr>Calibri</vt:lpstr>
      <vt:lpstr>Times New Roman</vt:lpstr>
      <vt:lpstr>Verdana</vt:lpstr>
      <vt:lpstr>Wingdings</vt:lpstr>
      <vt:lpstr>Default Design</vt:lpstr>
      <vt:lpstr>Photo Editor Photo</vt:lpstr>
      <vt:lpstr>PowerPoint Presentation</vt:lpstr>
      <vt:lpstr>In this lecture</vt:lpstr>
      <vt:lpstr>Summary of EA &amp;  Parameter Tuning</vt:lpstr>
      <vt:lpstr>EAs – Features (I)</vt:lpstr>
      <vt:lpstr>EAs – Features II</vt:lpstr>
      <vt:lpstr>Extensions of GA (1)</vt:lpstr>
      <vt:lpstr>Extensions of GA (2)</vt:lpstr>
      <vt:lpstr>GP for RegEx Based Medical Text Classifier (1)</vt:lpstr>
      <vt:lpstr>GP for RegEx Based Medical Text Classifier (2)</vt:lpstr>
      <vt:lpstr>GP for RegEx Based Medical Text Classifier (3)</vt:lpstr>
      <vt:lpstr>GP for RegEx Based Medical Text Classifier (4)</vt:lpstr>
      <vt:lpstr>GP for RegEx Based Medical Text Classifier (5)</vt:lpstr>
      <vt:lpstr>GP for RegEx Based Medical Text Classifier (6)</vt:lpstr>
      <vt:lpstr>Results</vt:lpstr>
      <vt:lpstr>PowerPoint Presentation</vt:lpstr>
      <vt:lpstr>The 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839</cp:revision>
  <dcterms:created xsi:type="dcterms:W3CDTF">2005-12-08T16:59:15Z</dcterms:created>
  <dcterms:modified xsi:type="dcterms:W3CDTF">2025-03-31T03:06:57Z</dcterms:modified>
</cp:coreProperties>
</file>